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4"/>
  </p:notesMasterIdLst>
  <p:sldIdLst>
    <p:sldId id="256" r:id="rId2"/>
    <p:sldId id="257" r:id="rId3"/>
    <p:sldId id="258" r:id="rId4"/>
    <p:sldId id="259" r:id="rId5"/>
    <p:sldId id="260" r:id="rId6"/>
    <p:sldId id="284" r:id="rId7"/>
    <p:sldId id="261" r:id="rId8"/>
    <p:sldId id="286" r:id="rId9"/>
    <p:sldId id="287" r:id="rId10"/>
    <p:sldId id="285"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9" r:id="rId33"/>
  </p:sldIdLst>
  <p:sldSz cx="9144000" cy="6858000" type="screen4x3"/>
  <p:notesSz cx="6858000" cy="9144000"/>
  <p:defaultTextStyle>
    <a:defPPr>
      <a:defRPr lang="zh-TW"/>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9C1"/>
  </p:clrMru>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421" autoAdjust="0"/>
  </p:normalViewPr>
  <p:slideViewPr>
    <p:cSldViewPr>
      <p:cViewPr varScale="1">
        <p:scale>
          <a:sx n="58" d="100"/>
          <a:sy n="58" d="100"/>
        </p:scale>
        <p:origin x="-17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kumimoji="0" sz="1200">
                <a:latin typeface="+mn-lt"/>
                <a:ea typeface="+mn-ea"/>
              </a:defRPr>
            </a:lvl1pPr>
          </a:lstStyle>
          <a:p>
            <a:pPr>
              <a:defRPr/>
            </a:pPr>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kumimoji="0" sz="1200">
                <a:latin typeface="+mn-lt"/>
                <a:ea typeface="+mn-ea"/>
              </a:defRPr>
            </a:lvl1pPr>
          </a:lstStyle>
          <a:p>
            <a:pPr>
              <a:defRPr/>
            </a:pPr>
            <a:fld id="{865A0E94-21EC-4872-A3C6-C45F9FFA0A5E}" type="datetimeFigureOut">
              <a:rPr lang="zh-TW" altLang="en-US"/>
              <a:pPr>
                <a:defRPr/>
              </a:pPr>
              <a:t>2013/3/10</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TW" altLang="en-US" noProof="0"/>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kumimoji="0" sz="1200">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kumimoji="0" sz="1200">
                <a:latin typeface="+mn-lt"/>
                <a:ea typeface="+mn-ea"/>
              </a:defRPr>
            </a:lvl1pPr>
          </a:lstStyle>
          <a:p>
            <a:pPr>
              <a:defRPr/>
            </a:pPr>
            <a:fld id="{2B380F10-CC6F-428D-AD13-C35A7F95777A}"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en-US" altLang="zh-TW" dirty="0" smtClean="0"/>
              <a:t>Adobe : </a:t>
            </a:r>
            <a:r>
              <a:rPr lang="en-US" altLang="zh-TW" sz="1200" b="0" i="0" kern="1200" dirty="0" smtClean="0">
                <a:solidFill>
                  <a:schemeClr val="tx1"/>
                </a:solidFill>
                <a:latin typeface="+mn-lt"/>
                <a:ea typeface="+mn-ea"/>
                <a:cs typeface="+mn-cs"/>
              </a:rPr>
              <a:t>We are using HBase in several areas from social services to structured data and processing for internal use. We constantly write data to HBase and run mapreduce jobs to process then store it back to HBase or external systems.</a:t>
            </a:r>
          </a:p>
          <a:p>
            <a:endParaRPr lang="en-US" altLang="zh-TW" sz="1200" b="0" i="0" kern="1200" dirty="0" smtClean="0">
              <a:solidFill>
                <a:schemeClr val="tx1"/>
              </a:solidFill>
              <a:latin typeface="+mn-lt"/>
              <a:ea typeface="+mn-ea"/>
              <a:cs typeface="+mn-cs"/>
            </a:endParaRPr>
          </a:p>
          <a:p>
            <a:r>
              <a:rPr lang="en-US" altLang="zh-TW" sz="1200" b="0" i="0" kern="1200" dirty="0" smtClean="0">
                <a:solidFill>
                  <a:schemeClr val="tx1"/>
                </a:solidFill>
                <a:latin typeface="+mn-lt"/>
                <a:ea typeface="+mn-ea"/>
                <a:cs typeface="+mn-cs"/>
              </a:rPr>
              <a:t>Yahoo:  to store document fingerprint for detecting near-duplications, We use this for querying duplicated documents with </a:t>
            </a:r>
            <a:r>
              <a:rPr lang="en-US" altLang="zh-TW" sz="1200" b="0" i="0" kern="1200" dirty="0" err="1" smtClean="0">
                <a:solidFill>
                  <a:schemeClr val="tx1"/>
                </a:solidFill>
                <a:latin typeface="+mn-lt"/>
                <a:ea typeface="+mn-ea"/>
                <a:cs typeface="+mn-cs"/>
              </a:rPr>
              <a:t>realtime</a:t>
            </a:r>
            <a:r>
              <a:rPr lang="en-US" altLang="zh-TW" sz="1200" b="0" i="0" kern="1200" dirty="0" smtClean="0">
                <a:solidFill>
                  <a:schemeClr val="tx1"/>
                </a:solidFill>
                <a:latin typeface="+mn-lt"/>
                <a:ea typeface="+mn-ea"/>
                <a:cs typeface="+mn-cs"/>
              </a:rPr>
              <a:t> traffic.</a:t>
            </a:r>
          </a:p>
          <a:p>
            <a:r>
              <a:rPr lang="en-US" altLang="zh-TW" sz="1200" b="0" i="0" kern="1200" dirty="0" smtClean="0">
                <a:solidFill>
                  <a:schemeClr val="tx1"/>
                </a:solidFill>
                <a:latin typeface="+mn-lt"/>
                <a:ea typeface="+mn-ea"/>
                <a:cs typeface="+mn-cs"/>
              </a:rPr>
              <a:t> =&gt; </a:t>
            </a:r>
            <a:r>
              <a:rPr lang="en-US" altLang="zh-TW" sz="1200" b="0" i="0" kern="1200" dirty="0" err="1" smtClean="0">
                <a:solidFill>
                  <a:schemeClr val="tx1"/>
                </a:solidFill>
                <a:latin typeface="+mn-lt"/>
                <a:ea typeface="+mn-ea"/>
                <a:cs typeface="+mn-cs"/>
              </a:rPr>
              <a:t>Hortonworks</a:t>
            </a:r>
            <a:r>
              <a:rPr lang="zh-TW" altLang="en-US" sz="1200" b="0" i="0" kern="1200" dirty="0" smtClean="0">
                <a:solidFill>
                  <a:schemeClr val="tx1"/>
                </a:solidFill>
                <a:latin typeface="+mn-lt"/>
                <a:ea typeface="+mn-ea"/>
                <a:cs typeface="+mn-cs"/>
              </a:rPr>
              <a:t> </a:t>
            </a:r>
            <a:r>
              <a:rPr lang="en-US" altLang="zh-TW" sz="1200" b="0" i="0" kern="1200" dirty="0" smtClean="0">
                <a:solidFill>
                  <a:schemeClr val="tx1"/>
                </a:solidFill>
                <a:latin typeface="+mn-lt"/>
                <a:ea typeface="+mn-ea"/>
                <a:cs typeface="+mn-cs"/>
              </a:rPr>
              <a:t>(thousands of nodes)</a:t>
            </a:r>
          </a:p>
          <a:p>
            <a:endParaRPr lang="en-US" altLang="zh-TW" sz="1200" b="0" i="0" kern="1200" dirty="0" smtClean="0">
              <a:solidFill>
                <a:schemeClr val="tx1"/>
              </a:solidFill>
              <a:latin typeface="+mn-lt"/>
              <a:ea typeface="+mn-ea"/>
              <a:cs typeface="+mn-cs"/>
            </a:endParaRPr>
          </a:p>
          <a:p>
            <a:r>
              <a:rPr lang="en-US" altLang="zh-TW" sz="1200" b="0" i="0" kern="1200" dirty="0" smtClean="0">
                <a:solidFill>
                  <a:schemeClr val="tx1"/>
                </a:solidFill>
                <a:latin typeface="+mn-lt"/>
                <a:ea typeface="+mn-ea"/>
                <a:cs typeface="+mn-cs"/>
              </a:rPr>
              <a:t>Facebook: Message</a:t>
            </a:r>
            <a:endParaRPr lang="zh-TW" altLang="en-US" dirty="0"/>
          </a:p>
        </p:txBody>
      </p:sp>
      <p:sp>
        <p:nvSpPr>
          <p:cNvPr id="4" name="投影片編號版面配置區 3"/>
          <p:cNvSpPr>
            <a:spLocks noGrp="1"/>
          </p:cNvSpPr>
          <p:nvPr>
            <p:ph type="sldNum" sz="quarter" idx="10"/>
          </p:nvPr>
        </p:nvSpPr>
        <p:spPr/>
        <p:txBody>
          <a:bodyPr/>
          <a:lstStyle/>
          <a:p>
            <a:pPr>
              <a:defRPr/>
            </a:pPr>
            <a:fld id="{2B380F10-CC6F-428D-AD13-C35A7F95777A}" type="slidenum">
              <a:rPr lang="zh-TW" altLang="en-US" smtClean="0"/>
              <a:pPr>
                <a:defRPr/>
              </a:pPr>
              <a:t>7</a:t>
            </a:fld>
            <a:endParaRPr lang="zh-TW"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zh-TW" altLang="en-US" dirty="0" smtClean="0"/>
              <a:t>一致性</a:t>
            </a:r>
            <a:r>
              <a:rPr lang="en-US" altLang="zh-TW" dirty="0" smtClean="0"/>
              <a:t>(Consistency) (</a:t>
            </a:r>
            <a:r>
              <a:rPr lang="zh-TW" altLang="en-US" dirty="0" smtClean="0"/>
              <a:t>所有節點在同一時間具有相同的數據</a:t>
            </a:r>
            <a:r>
              <a:rPr lang="en-US" altLang="zh-TW" dirty="0" smtClean="0"/>
              <a:t>)</a:t>
            </a:r>
          </a:p>
          <a:p>
            <a:r>
              <a:rPr lang="zh-TW" altLang="en-US" dirty="0" smtClean="0"/>
              <a:t>可用性</a:t>
            </a:r>
            <a:r>
              <a:rPr lang="en-US" altLang="zh-TW" dirty="0" smtClean="0"/>
              <a:t>(Availability) (</a:t>
            </a:r>
            <a:r>
              <a:rPr lang="zh-TW" altLang="en-US" dirty="0" smtClean="0"/>
              <a:t>保證每個請求不管成功或者失敗都有響應</a:t>
            </a:r>
            <a:r>
              <a:rPr lang="en-US" altLang="zh-TW" dirty="0" smtClean="0"/>
              <a:t>)</a:t>
            </a:r>
          </a:p>
          <a:p>
            <a:r>
              <a:rPr lang="zh-TW" altLang="en-US" dirty="0" smtClean="0"/>
              <a:t>分隔容忍</a:t>
            </a:r>
            <a:r>
              <a:rPr lang="en-US" altLang="zh-TW" dirty="0" smtClean="0"/>
              <a:t>(Partition tolerance) (</a:t>
            </a:r>
            <a:r>
              <a:rPr lang="zh-TW" altLang="en-US" dirty="0" smtClean="0"/>
              <a:t>系統中任意信息的丟失或失敗不會影響系統的繼續運作</a:t>
            </a:r>
            <a:r>
              <a:rPr lang="en-US" altLang="zh-TW" dirty="0" smtClean="0"/>
              <a:t>)</a:t>
            </a:r>
            <a:endParaRPr lang="zh-TW" altLang="en-US" dirty="0"/>
          </a:p>
        </p:txBody>
      </p:sp>
      <p:sp>
        <p:nvSpPr>
          <p:cNvPr id="4" name="投影片編號版面配置區 3"/>
          <p:cNvSpPr>
            <a:spLocks noGrp="1"/>
          </p:cNvSpPr>
          <p:nvPr>
            <p:ph type="sldNum" sz="quarter" idx="10"/>
          </p:nvPr>
        </p:nvSpPr>
        <p:spPr/>
        <p:txBody>
          <a:bodyPr/>
          <a:lstStyle/>
          <a:p>
            <a:pPr>
              <a:defRPr/>
            </a:pPr>
            <a:fld id="{2B380F10-CC6F-428D-AD13-C35A7F95777A}" type="slidenum">
              <a:rPr lang="zh-TW" altLang="en-US" smtClean="0"/>
              <a:pPr>
                <a:defRPr/>
              </a:pPr>
              <a:t>10</a:t>
            </a:fld>
            <a:endParaRPr lang="zh-TW"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9699"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zh-TW" smtClean="0"/>
              <a:t>ZooKeeper</a:t>
            </a:r>
          </a:p>
          <a:p>
            <a:pPr eaLnBrk="1" hangingPunct="1">
              <a:spcBef>
                <a:spcPct val="0"/>
              </a:spcBef>
            </a:pPr>
            <a:r>
              <a:rPr lang="en-US" altLang="zh-TW" smtClean="0"/>
              <a:t>ZooKeeper is a centralized service for maintaining configuration information, naming, providing distributed synchronization, and providing group services.</a:t>
            </a:r>
          </a:p>
          <a:p>
            <a:pPr eaLnBrk="1" hangingPunct="1">
              <a:spcBef>
                <a:spcPct val="0"/>
              </a:spcBef>
            </a:pPr>
            <a:r>
              <a:rPr lang="en-US" altLang="zh-TW" b="1" smtClean="0"/>
              <a:t>Zookeeper Quorum</a:t>
            </a:r>
            <a:r>
              <a:rPr lang="zh-TW" altLang="en-US" b="1" smtClean="0"/>
              <a:t>中除了存儲了</a:t>
            </a:r>
            <a:r>
              <a:rPr lang="en-US" altLang="zh-TW" b="1" smtClean="0"/>
              <a:t>-ROOT-</a:t>
            </a:r>
            <a:r>
              <a:rPr lang="zh-TW" altLang="en-US" b="1" smtClean="0"/>
              <a:t>表的地址和</a:t>
            </a:r>
            <a:r>
              <a:rPr lang="en-US" altLang="zh-TW" b="1" smtClean="0"/>
              <a:t>HMaster</a:t>
            </a:r>
            <a:r>
              <a:rPr lang="zh-TW" altLang="en-US" b="1" smtClean="0"/>
              <a:t>的地址，</a:t>
            </a:r>
            <a:r>
              <a:rPr lang="en-US" altLang="zh-TW" b="1" smtClean="0"/>
              <a:t>HRegionServer</a:t>
            </a:r>
            <a:r>
              <a:rPr lang="zh-TW" altLang="en-US" b="1" smtClean="0"/>
              <a:t>也會把自己以</a:t>
            </a:r>
            <a:r>
              <a:rPr lang="en-US" altLang="zh-TW" b="1" smtClean="0"/>
              <a:t>Ephemeral</a:t>
            </a:r>
            <a:r>
              <a:rPr lang="zh-TW" altLang="en-US" b="1" smtClean="0"/>
              <a:t>方式註冊到</a:t>
            </a:r>
            <a:r>
              <a:rPr lang="en-US" altLang="zh-TW" b="1" smtClean="0"/>
              <a:t>Zookeeper</a:t>
            </a:r>
            <a:r>
              <a:rPr lang="zh-TW" altLang="en-US" b="1" smtClean="0"/>
              <a:t>中，使得</a:t>
            </a:r>
            <a:r>
              <a:rPr lang="en-US" altLang="zh-TW" b="1" smtClean="0"/>
              <a:t>HMaster</a:t>
            </a:r>
            <a:r>
              <a:rPr lang="zh-TW" altLang="en-US" b="1" smtClean="0"/>
              <a:t>可以隨時感知到各個</a:t>
            </a:r>
            <a:r>
              <a:rPr lang="en-US" altLang="zh-TW" b="1" smtClean="0"/>
              <a:t>HRegionServer</a:t>
            </a:r>
            <a:r>
              <a:rPr lang="zh-TW" altLang="en-US" b="1" smtClean="0"/>
              <a:t>的健康狀態。此外，</a:t>
            </a:r>
            <a:r>
              <a:rPr lang="en-US" altLang="zh-TW" b="1" smtClean="0"/>
              <a:t>Zookeeper</a:t>
            </a:r>
            <a:r>
              <a:rPr lang="zh-TW" altLang="en-US" b="1" smtClean="0"/>
              <a:t>也避免了</a:t>
            </a:r>
            <a:r>
              <a:rPr lang="en-US" altLang="zh-TW" b="1" smtClean="0"/>
              <a:t>HMaster</a:t>
            </a:r>
            <a:r>
              <a:rPr lang="zh-TW" altLang="en-US" b="1" smtClean="0"/>
              <a:t>的單點問題，見下文描述</a:t>
            </a:r>
            <a:r>
              <a:rPr lang="en-US" altLang="zh-TW" b="1" smtClean="0"/>
              <a:t>, Watcher</a:t>
            </a:r>
          </a:p>
          <a:p>
            <a:pPr eaLnBrk="1" hangingPunct="1">
              <a:spcBef>
                <a:spcPct val="0"/>
              </a:spcBef>
            </a:pPr>
            <a:endParaRPr lang="en-US" altLang="zh-TW" smtClean="0"/>
          </a:p>
          <a:p>
            <a:pPr eaLnBrk="1" hangingPunct="1">
              <a:spcBef>
                <a:spcPct val="0"/>
              </a:spcBef>
            </a:pPr>
            <a:endParaRPr lang="en-US" altLang="zh-TW" smtClean="0"/>
          </a:p>
          <a:p>
            <a:pPr eaLnBrk="1" hangingPunct="1">
              <a:spcBef>
                <a:spcPct val="0"/>
              </a:spcBef>
            </a:pPr>
            <a:r>
              <a:rPr lang="en-US" altLang="zh-TW" smtClean="0"/>
              <a:t>HMaster</a:t>
            </a:r>
            <a:r>
              <a:rPr lang="zh-TW" altLang="en-US" smtClean="0"/>
              <a:t>沒有單點問題，</a:t>
            </a:r>
            <a:r>
              <a:rPr lang="en-US" altLang="zh-TW" smtClean="0"/>
              <a:t>HBase</a:t>
            </a:r>
            <a:r>
              <a:rPr lang="zh-TW" altLang="en-US" smtClean="0"/>
              <a:t>中可以啟動多個</a:t>
            </a:r>
            <a:r>
              <a:rPr lang="en-US" altLang="zh-TW" smtClean="0"/>
              <a:t>HMaster</a:t>
            </a:r>
            <a:r>
              <a:rPr lang="zh-TW" altLang="en-US" smtClean="0"/>
              <a:t>，通過</a:t>
            </a:r>
            <a:r>
              <a:rPr lang="en-US" altLang="zh-TW" smtClean="0"/>
              <a:t>Zookeeper</a:t>
            </a:r>
            <a:r>
              <a:rPr lang="zh-TW" altLang="en-US" smtClean="0"/>
              <a:t>的</a:t>
            </a:r>
            <a:r>
              <a:rPr lang="en-US" altLang="zh-TW" smtClean="0"/>
              <a:t>Master Election</a:t>
            </a:r>
            <a:r>
              <a:rPr lang="zh-TW" altLang="en-US" smtClean="0"/>
              <a:t>機制保證總有一個</a:t>
            </a:r>
            <a:r>
              <a:rPr lang="en-US" altLang="zh-TW" smtClean="0"/>
              <a:t>Master</a:t>
            </a:r>
            <a:r>
              <a:rPr lang="zh-TW" altLang="en-US" smtClean="0"/>
              <a:t>運行，</a:t>
            </a:r>
            <a:r>
              <a:rPr lang="en-US" altLang="zh-TW" smtClean="0"/>
              <a:t>HMaster</a:t>
            </a:r>
            <a:r>
              <a:rPr lang="zh-TW" altLang="en-US" smtClean="0"/>
              <a:t>在功能上主要負責</a:t>
            </a:r>
            <a:r>
              <a:rPr lang="en-US" altLang="zh-TW" smtClean="0"/>
              <a:t>Table</a:t>
            </a:r>
            <a:r>
              <a:rPr lang="zh-TW" altLang="en-US" smtClean="0"/>
              <a:t>和</a:t>
            </a:r>
            <a:r>
              <a:rPr lang="en-US" altLang="zh-TW" smtClean="0"/>
              <a:t>Region</a:t>
            </a:r>
            <a:r>
              <a:rPr lang="zh-TW" altLang="en-US" smtClean="0"/>
              <a:t>的管理工作：</a:t>
            </a:r>
          </a:p>
          <a:p>
            <a:pPr eaLnBrk="1" hangingPunct="1">
              <a:spcBef>
                <a:spcPct val="0"/>
              </a:spcBef>
            </a:pPr>
            <a:r>
              <a:rPr lang="en-US" altLang="zh-TW" smtClean="0"/>
              <a:t>1.       </a:t>
            </a:r>
            <a:r>
              <a:rPr lang="zh-TW" altLang="en-US" smtClean="0"/>
              <a:t>管理用戶對</a:t>
            </a:r>
            <a:r>
              <a:rPr lang="en-US" altLang="zh-TW" smtClean="0"/>
              <a:t>Table</a:t>
            </a:r>
            <a:r>
              <a:rPr lang="zh-TW" altLang="en-US" smtClean="0"/>
              <a:t>的增、刪、改、查操作</a:t>
            </a:r>
          </a:p>
          <a:p>
            <a:pPr eaLnBrk="1" hangingPunct="1">
              <a:spcBef>
                <a:spcPct val="0"/>
              </a:spcBef>
            </a:pPr>
            <a:r>
              <a:rPr lang="en-US" altLang="zh-TW" smtClean="0"/>
              <a:t>2.       </a:t>
            </a:r>
            <a:r>
              <a:rPr lang="zh-TW" altLang="en-US" smtClean="0"/>
              <a:t>管理</a:t>
            </a:r>
            <a:r>
              <a:rPr lang="en-US" altLang="zh-TW" smtClean="0"/>
              <a:t>HRegionServer</a:t>
            </a:r>
            <a:r>
              <a:rPr lang="zh-TW" altLang="en-US" smtClean="0"/>
              <a:t>的負載均衡，調整</a:t>
            </a:r>
            <a:r>
              <a:rPr lang="en-US" altLang="zh-TW" smtClean="0"/>
              <a:t>Region</a:t>
            </a:r>
            <a:r>
              <a:rPr lang="zh-TW" altLang="en-US" smtClean="0"/>
              <a:t>分佈</a:t>
            </a:r>
          </a:p>
          <a:p>
            <a:pPr eaLnBrk="1" hangingPunct="1">
              <a:spcBef>
                <a:spcPct val="0"/>
              </a:spcBef>
            </a:pPr>
            <a:r>
              <a:rPr lang="en-US" altLang="zh-TW" smtClean="0"/>
              <a:t>3.       </a:t>
            </a:r>
            <a:r>
              <a:rPr lang="zh-TW" altLang="en-US" smtClean="0"/>
              <a:t>在</a:t>
            </a:r>
            <a:r>
              <a:rPr lang="en-US" altLang="zh-TW" smtClean="0"/>
              <a:t>Region Split</a:t>
            </a:r>
            <a:r>
              <a:rPr lang="zh-TW" altLang="en-US" smtClean="0"/>
              <a:t>後，負責新</a:t>
            </a:r>
            <a:r>
              <a:rPr lang="en-US" altLang="zh-TW" smtClean="0"/>
              <a:t>Region</a:t>
            </a:r>
            <a:r>
              <a:rPr lang="zh-TW" altLang="en-US" smtClean="0"/>
              <a:t>的分配</a:t>
            </a:r>
          </a:p>
          <a:p>
            <a:pPr eaLnBrk="1" hangingPunct="1">
              <a:spcBef>
                <a:spcPct val="0"/>
              </a:spcBef>
            </a:pPr>
            <a:r>
              <a:rPr lang="en-US" altLang="zh-TW" smtClean="0"/>
              <a:t>4.       </a:t>
            </a:r>
            <a:r>
              <a:rPr lang="zh-TW" altLang="en-US" smtClean="0"/>
              <a:t>在</a:t>
            </a:r>
            <a:r>
              <a:rPr lang="en-US" altLang="zh-TW" smtClean="0"/>
              <a:t>HRegionServer</a:t>
            </a:r>
            <a:r>
              <a:rPr lang="zh-TW" altLang="en-US" smtClean="0"/>
              <a:t>停機後，負責失效</a:t>
            </a:r>
            <a:r>
              <a:rPr lang="en-US" altLang="zh-TW" smtClean="0"/>
              <a:t>HRegionServer </a:t>
            </a:r>
            <a:r>
              <a:rPr lang="zh-TW" altLang="en-US" smtClean="0"/>
              <a:t>上的</a:t>
            </a:r>
            <a:r>
              <a:rPr lang="en-US" altLang="zh-TW" smtClean="0"/>
              <a:t>Regions</a:t>
            </a:r>
            <a:r>
              <a:rPr lang="zh-TW" altLang="en-US" smtClean="0"/>
              <a:t>遷移</a:t>
            </a:r>
          </a:p>
          <a:p>
            <a:pPr eaLnBrk="1" hangingPunct="1">
              <a:spcBef>
                <a:spcPct val="0"/>
              </a:spcBef>
            </a:pPr>
            <a:endParaRPr lang="zh-TW" altLang="en-US" smtClean="0"/>
          </a:p>
        </p:txBody>
      </p:sp>
      <p:sp>
        <p:nvSpPr>
          <p:cNvPr id="29700"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5D9C9D-5520-4FE3-BB66-DC30F75B31CA}" type="slidenum">
              <a:rPr lang="zh-TW" altLang="en-US" smtClean="0"/>
              <a:pPr/>
              <a:t>16</a:t>
            </a:fld>
            <a:endParaRPr lang="zh-TW"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30723"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30724"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2AE4AA-5490-4333-8CC4-F587F0011C01}" type="slidenum">
              <a:rPr lang="zh-TW" altLang="en-US" smtClean="0"/>
              <a:pPr/>
              <a:t>24</a:t>
            </a:fld>
            <a:endParaRPr lang="zh-TW"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31747" name="備忘稿版面配置區 2"/>
          <p:cNvSpPr>
            <a:spLocks noGrp="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US" altLang="zh-TW" smtClean="0"/>
              <a:t>Flush and Compaction</a:t>
            </a:r>
            <a:r>
              <a:rPr lang="zh-TW" altLang="en-US" smtClean="0"/>
              <a:t>是以</a:t>
            </a:r>
            <a:r>
              <a:rPr lang="en-US" altLang="zh-TW" smtClean="0"/>
              <a:t>Region</a:t>
            </a:r>
            <a:r>
              <a:rPr lang="zh-TW" altLang="en-US" smtClean="0"/>
              <a:t>為單位</a:t>
            </a:r>
            <a:endParaRPr lang="en-US" altLang="zh-TW" smtClean="0"/>
          </a:p>
          <a:p>
            <a:pPr marL="0" lvl="1" eaLnBrk="1" hangingPunct="1">
              <a:spcBef>
                <a:spcPct val="0"/>
              </a:spcBef>
            </a:pPr>
            <a:endParaRPr lang="en-US" altLang="zh-TW" smtClean="0"/>
          </a:p>
          <a:p>
            <a:pPr marL="0" lvl="1" eaLnBrk="1" hangingPunct="1">
              <a:spcBef>
                <a:spcPct val="0"/>
              </a:spcBef>
            </a:pPr>
            <a:r>
              <a:rPr lang="zh-TW" altLang="en-US" smtClean="0"/>
              <a:t>過多的</a:t>
            </a:r>
            <a:r>
              <a:rPr lang="en-US" altLang="zh-TW" smtClean="0"/>
              <a:t>CF  =&gt; </a:t>
            </a:r>
            <a:r>
              <a:rPr lang="zh-TW" altLang="en-US" smtClean="0"/>
              <a:t>不同的</a:t>
            </a:r>
            <a:r>
              <a:rPr lang="en-US" altLang="zh-TW" smtClean="0"/>
              <a:t>CF(Store Instance) </a:t>
            </a:r>
            <a:r>
              <a:rPr lang="zh-TW" altLang="en-US" smtClean="0"/>
              <a:t>都在同一個</a:t>
            </a:r>
            <a:r>
              <a:rPr lang="en-US" altLang="zh-TW" smtClean="0"/>
              <a:t>Region</a:t>
            </a:r>
            <a:r>
              <a:rPr lang="zh-TW" altLang="en-US" smtClean="0"/>
              <a:t>下面</a:t>
            </a:r>
            <a:r>
              <a:rPr lang="en-US" altLang="zh-TW" smtClean="0"/>
              <a:t>,</a:t>
            </a:r>
            <a:r>
              <a:rPr lang="zh-TW" altLang="en-US" smtClean="0"/>
              <a:t>而每個</a:t>
            </a:r>
          </a:p>
          <a:p>
            <a:pPr eaLnBrk="1" hangingPunct="1">
              <a:spcBef>
                <a:spcPct val="0"/>
              </a:spcBef>
            </a:pPr>
            <a:endParaRPr lang="zh-TW" altLang="en-US" smtClean="0"/>
          </a:p>
        </p:txBody>
      </p:sp>
      <p:sp>
        <p:nvSpPr>
          <p:cNvPr id="31748"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FB85E5-7AE5-4851-ACE2-C04A2D2DCF45}" type="slidenum">
              <a:rPr lang="zh-TW" altLang="en-US" smtClean="0"/>
              <a:pPr/>
              <a:t>30</a:t>
            </a:fld>
            <a:endParaRPr lang="zh-TW"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0" name="直線接點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1" name="直線接點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2" name="直線接點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3" name="直線接點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4" name="直線接點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5" name="直線接點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7" name="橢圓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8" name="橢圓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9" name="橢圓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0" name="橢圓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1" name="橢圓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8" name="標題 7"/>
          <p:cNvSpPr>
            <a:spLocks noGrp="1"/>
          </p:cNvSpPr>
          <p:nvPr>
            <p:ph type="ctrTitle"/>
          </p:nvPr>
        </p:nvSpPr>
        <p:spPr>
          <a:xfrm>
            <a:off x="2286000" y="3124200"/>
            <a:ext cx="6172200" cy="1894362"/>
          </a:xfrm>
        </p:spPr>
        <p:txBody>
          <a:bodyPr/>
          <a:lstStyle>
            <a:lvl1pPr>
              <a:defRPr b="1"/>
            </a:lvl1pPr>
          </a:lstStyle>
          <a:p>
            <a:r>
              <a:rPr lang="zh-TW" altLang="en-US" dirty="0" smtClean="0"/>
              <a:t>按一下以編輯母片標題樣式</a:t>
            </a:r>
            <a:endParaRPr lang="en-US" dirty="0"/>
          </a:p>
        </p:txBody>
      </p:sp>
      <p:sp>
        <p:nvSpPr>
          <p:cNvPr id="9" name="副標題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22" name="日期版面配置區 27"/>
          <p:cNvSpPr>
            <a:spLocks noGrp="1"/>
          </p:cNvSpPr>
          <p:nvPr>
            <p:ph type="dt" sz="half" idx="10"/>
          </p:nvPr>
        </p:nvSpPr>
        <p:spPr bwMode="auto">
          <a:xfrm rot="5400000">
            <a:off x="7764463" y="1174750"/>
            <a:ext cx="2286000" cy="381000"/>
          </a:xfrm>
        </p:spPr>
        <p:txBody>
          <a:bodyPr/>
          <a:lstStyle>
            <a:lvl1pPr>
              <a:defRPr/>
            </a:lvl1pPr>
          </a:lstStyle>
          <a:p>
            <a:pPr>
              <a:defRPr/>
            </a:pPr>
            <a:fld id="{B3FDACA4-26C7-44D9-AACB-260FE4C2CA52}" type="datetimeFigureOut">
              <a:rPr lang="zh-TW" altLang="en-US"/>
              <a:pPr>
                <a:defRPr/>
              </a:pPr>
              <a:t>2013/3/10</a:t>
            </a:fld>
            <a:endParaRPr lang="zh-TW" altLang="en-US"/>
          </a:p>
        </p:txBody>
      </p:sp>
      <p:sp>
        <p:nvSpPr>
          <p:cNvPr id="23" name="頁尾版面配置區 16"/>
          <p:cNvSpPr>
            <a:spLocks noGrp="1"/>
          </p:cNvSpPr>
          <p:nvPr>
            <p:ph type="ftr" sz="quarter" idx="11"/>
          </p:nvPr>
        </p:nvSpPr>
        <p:spPr bwMode="auto">
          <a:xfrm rot="5400000">
            <a:off x="7077076" y="4181475"/>
            <a:ext cx="3657600" cy="384175"/>
          </a:xfrm>
        </p:spPr>
        <p:txBody>
          <a:bodyPr/>
          <a:lstStyle>
            <a:lvl1pPr>
              <a:defRPr/>
            </a:lvl1pPr>
          </a:lstStyle>
          <a:p>
            <a:pPr>
              <a:defRPr/>
            </a:pPr>
            <a:endParaRPr lang="zh-TW" altLang="en-US"/>
          </a:p>
        </p:txBody>
      </p:sp>
      <p:sp>
        <p:nvSpPr>
          <p:cNvPr id="24" name="投影片編號版面配置區 28"/>
          <p:cNvSpPr>
            <a:spLocks noGrp="1"/>
          </p:cNvSpPr>
          <p:nvPr>
            <p:ph type="sldNum" sz="quarter" idx="12"/>
          </p:nvPr>
        </p:nvSpPr>
        <p:spPr bwMode="auto">
          <a:xfrm>
            <a:off x="1325563" y="4929188"/>
            <a:ext cx="609600" cy="517525"/>
          </a:xfrm>
        </p:spPr>
        <p:txBody>
          <a:bodyPr/>
          <a:lstStyle>
            <a:lvl1pPr>
              <a:defRPr/>
            </a:lvl1pPr>
          </a:lstStyle>
          <a:p>
            <a:pPr>
              <a:defRPr/>
            </a:pPr>
            <a:fld id="{E489859C-B39D-431B-A5F5-3791BEF0A660}" type="slidenum">
              <a:rPr lang="zh-TW" altLang="en-US"/>
              <a:pPr>
                <a:defRPr/>
              </a:pPr>
              <a:t>‹#›</a:t>
            </a:fld>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43616048-D0B8-486B-9B09-F131746A0E47}" type="datetimeFigureOut">
              <a:rPr lang="zh-TW" altLang="en-US"/>
              <a:pPr>
                <a:defRPr/>
              </a:pPr>
              <a:t>2013/3/10</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C52A4D6C-9414-4370-8BC6-6FB9EA967288}" type="slidenum">
              <a:rPr lang="zh-TW" altLang="en-US"/>
              <a:pPr>
                <a:defRPr/>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9"/>
            <a:ext cx="167640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B9A19ACB-4A25-4827-BF12-4AF3251B5727}" type="datetimeFigureOut">
              <a:rPr lang="zh-TW" altLang="en-US"/>
              <a:pPr>
                <a:defRPr/>
              </a:pPr>
              <a:t>2013/3/10</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22DEB0B4-EA9B-4346-80BA-7AEEAEBF0355}" type="slidenum">
              <a:rPr lang="zh-TW" altLang="en-US"/>
              <a:pPr>
                <a:defRPr/>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4" name="矩形 3"/>
          <p:cNvSpPr/>
          <p:nvPr userDrawn="1"/>
        </p:nvSpPr>
        <p:spPr>
          <a:xfrm>
            <a:off x="107950" y="6381750"/>
            <a:ext cx="404813" cy="307975"/>
          </a:xfrm>
          <a:prstGeom prst="rect">
            <a:avLst/>
          </a:prstGeom>
        </p:spPr>
        <p:txBody>
          <a:bodyPr wrap="none">
            <a:spAutoFit/>
          </a:bodyPr>
          <a:lstStyle/>
          <a:p>
            <a:pPr fontAlgn="auto">
              <a:spcBef>
                <a:spcPts val="0"/>
              </a:spcBef>
              <a:spcAft>
                <a:spcPts val="0"/>
              </a:spcAft>
              <a:defRPr/>
            </a:pPr>
            <a:fld id="{B0D70F15-67B3-4BA0-8E76-E5916C564C33}" type="slidenum">
              <a:rPr kumimoji="0" lang="zh-TW" altLang="en-US" sz="1400" b="1">
                <a:solidFill>
                  <a:schemeClr val="tx2"/>
                </a:solidFill>
                <a:latin typeface="+mn-lt"/>
                <a:ea typeface="+mn-ea"/>
              </a:rPr>
              <a:pPr fontAlgn="auto">
                <a:spcBef>
                  <a:spcPts val="0"/>
                </a:spcBef>
                <a:spcAft>
                  <a:spcPts val="0"/>
                </a:spcAft>
                <a:defRPr/>
              </a:pPr>
              <a:t>‹#›</a:t>
            </a:fld>
            <a:endParaRPr kumimoji="0" lang="zh-TW" altLang="en-US" dirty="0">
              <a:solidFill>
                <a:schemeClr val="tx2"/>
              </a:solidFill>
              <a:latin typeface="+mn-lt"/>
              <a:ea typeface="+mn-ea"/>
            </a:endParaRPr>
          </a:p>
        </p:txBody>
      </p:sp>
      <p:pic>
        <p:nvPicPr>
          <p:cNvPr id="5" name="Picture 3" descr="C:\Users\hubert_nb\Pictures\AI\AI\JPG\logoWithUrlWhite.png"/>
          <p:cNvPicPr>
            <a:picLocks noChangeAspect="1" noChangeArrowheads="1"/>
          </p:cNvPicPr>
          <p:nvPr userDrawn="1"/>
        </p:nvPicPr>
        <p:blipFill>
          <a:blip r:embed="rId2" cstate="print"/>
          <a:srcRect/>
          <a:stretch>
            <a:fillRect/>
          </a:stretch>
        </p:blipFill>
        <p:spPr bwMode="auto">
          <a:xfrm>
            <a:off x="7013575" y="5516563"/>
            <a:ext cx="1735138" cy="1136650"/>
          </a:xfrm>
          <a:prstGeom prst="rect">
            <a:avLst/>
          </a:prstGeom>
          <a:noFill/>
          <a:ln w="9525">
            <a:noFill/>
            <a:miter lim="800000"/>
            <a:headEnd/>
            <a:tailEnd/>
          </a:ln>
        </p:spPr>
      </p:pic>
      <p:sp>
        <p:nvSpPr>
          <p:cNvPr id="2" name="標題 1"/>
          <p:cNvSpPr>
            <a:spLocks noGrp="1"/>
          </p:cNvSpPr>
          <p:nvPr>
            <p:ph type="title"/>
          </p:nvPr>
        </p:nvSpPr>
        <p:spPr/>
        <p:txBody>
          <a:bodyPr/>
          <a:lstStyle>
            <a:lvl1pPr>
              <a:defRPr sz="3600" b="1">
                <a:solidFill>
                  <a:schemeClr val="accent5">
                    <a:lumMod val="50000"/>
                  </a:schemeClr>
                </a:solidFill>
                <a:latin typeface="Times New Roman" pitchFamily="18" charset="0"/>
                <a:ea typeface="Arial Unicode MS" pitchFamily="34" charset="-120"/>
                <a:cs typeface="Times New Roman" pitchFamily="18" charset="0"/>
              </a:defRPr>
            </a:lvl1pPr>
          </a:lstStyle>
          <a:p>
            <a:r>
              <a:rPr lang="zh-TW" altLang="en-US" dirty="0" smtClean="0"/>
              <a:t>按一下以編輯母片標題樣式</a:t>
            </a:r>
            <a:endParaRPr lang="en-US" dirty="0"/>
          </a:p>
        </p:txBody>
      </p:sp>
      <p:sp>
        <p:nvSpPr>
          <p:cNvPr id="8" name="內容版面配置區 7"/>
          <p:cNvSpPr>
            <a:spLocks noGrp="1"/>
          </p:cNvSpPr>
          <p:nvPr>
            <p:ph sz="quarter" idx="1"/>
          </p:nvPr>
        </p:nvSpPr>
        <p:spPr>
          <a:xfrm>
            <a:off x="457200" y="1600200"/>
            <a:ext cx="7467600" cy="487375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6" name="日期版面配置區 6"/>
          <p:cNvSpPr>
            <a:spLocks noGrp="1"/>
          </p:cNvSpPr>
          <p:nvPr>
            <p:ph type="dt" sz="half" idx="10"/>
          </p:nvPr>
        </p:nvSpPr>
        <p:spPr/>
        <p:txBody>
          <a:bodyPr rtlCol="0"/>
          <a:lstStyle>
            <a:lvl1pPr>
              <a:defRPr/>
            </a:lvl1pPr>
          </a:lstStyle>
          <a:p>
            <a:pPr>
              <a:defRPr/>
            </a:pPr>
            <a:fld id="{3C1C3EFC-4AC5-414C-B042-3D0C0B678FF6}" type="datetimeFigureOut">
              <a:rPr lang="zh-TW" altLang="en-US"/>
              <a:pPr>
                <a:defRPr/>
              </a:pPr>
              <a:t>2013/3/10</a:t>
            </a:fld>
            <a:endParaRPr lang="zh-TW" altLang="en-US"/>
          </a:p>
        </p:txBody>
      </p:sp>
      <p:sp>
        <p:nvSpPr>
          <p:cNvPr id="7" name="頁尾版面配置區 9"/>
          <p:cNvSpPr>
            <a:spLocks noGrp="1"/>
          </p:cNvSpPr>
          <p:nvPr>
            <p:ph type="ftr" sz="quarter" idx="11"/>
          </p:nvPr>
        </p:nvSpPr>
        <p:spPr/>
        <p:txBody>
          <a:bodyPr rtlCol="0"/>
          <a:lstStyle>
            <a:lvl1pPr>
              <a:defRPr/>
            </a:lvl1pPr>
          </a:lstStyle>
          <a:p>
            <a:pPr>
              <a:defRPr/>
            </a:pPr>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區段標題">
    <p:bg>
      <p:bgRef idx="1001">
        <a:schemeClr val="bg2"/>
      </p:bgRef>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8" name="直線接點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9" name="直線接點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0" name="直線接點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1" name="直線接點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2" name="直線接點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4" name="橢圓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5" name="橢圓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6" name="橢圓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7" name="橢圓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8" name="橢圓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9" name="直線接點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2" name="標題 1"/>
          <p:cNvSpPr>
            <a:spLocks noGrp="1"/>
          </p:cNvSpPr>
          <p:nvPr>
            <p:ph type="title"/>
          </p:nvPr>
        </p:nvSpPr>
        <p:spPr>
          <a:xfrm>
            <a:off x="2286000" y="2895600"/>
            <a:ext cx="6172200" cy="2053590"/>
          </a:xfrm>
        </p:spPr>
        <p:txBody>
          <a:bodyPr/>
          <a:lstStyle>
            <a:lvl1pPr algn="l">
              <a:buNone/>
              <a:defRPr sz="3000" b="1" cap="small" baseline="0"/>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20" name="日期版面配置區 3"/>
          <p:cNvSpPr>
            <a:spLocks noGrp="1"/>
          </p:cNvSpPr>
          <p:nvPr>
            <p:ph type="dt" sz="half" idx="10"/>
          </p:nvPr>
        </p:nvSpPr>
        <p:spPr bwMode="auto">
          <a:xfrm rot="5400000">
            <a:off x="7762875" y="1169988"/>
            <a:ext cx="2286000" cy="381000"/>
          </a:xfrm>
        </p:spPr>
        <p:txBody>
          <a:bodyPr/>
          <a:lstStyle>
            <a:lvl1pPr>
              <a:defRPr/>
            </a:lvl1pPr>
          </a:lstStyle>
          <a:p>
            <a:pPr>
              <a:defRPr/>
            </a:pPr>
            <a:fld id="{BA71924E-5154-4F3D-8C12-4B442F9EF8D7}" type="datetimeFigureOut">
              <a:rPr lang="zh-TW" altLang="en-US"/>
              <a:pPr>
                <a:defRPr/>
              </a:pPr>
              <a:t>2013/3/10</a:t>
            </a:fld>
            <a:endParaRPr lang="zh-TW" altLang="en-US"/>
          </a:p>
        </p:txBody>
      </p:sp>
      <p:sp>
        <p:nvSpPr>
          <p:cNvPr id="21" name="頁尾版面配置區 4"/>
          <p:cNvSpPr>
            <a:spLocks noGrp="1"/>
          </p:cNvSpPr>
          <p:nvPr>
            <p:ph type="ftr" sz="quarter" idx="11"/>
          </p:nvPr>
        </p:nvSpPr>
        <p:spPr bwMode="auto">
          <a:xfrm rot="5400000">
            <a:off x="7077076" y="4178300"/>
            <a:ext cx="3657600" cy="384175"/>
          </a:xfrm>
        </p:spPr>
        <p:txBody>
          <a:bodyPr/>
          <a:lstStyle>
            <a:lvl1pPr>
              <a:defRPr/>
            </a:lvl1pPr>
          </a:lstStyle>
          <a:p>
            <a:pPr>
              <a:defRPr/>
            </a:pPr>
            <a:endParaRPr lang="zh-TW" altLang="en-US"/>
          </a:p>
        </p:txBody>
      </p:sp>
      <p:sp>
        <p:nvSpPr>
          <p:cNvPr id="22" name="投影片編號版面配置區 5"/>
          <p:cNvSpPr>
            <a:spLocks noGrp="1"/>
          </p:cNvSpPr>
          <p:nvPr>
            <p:ph type="sldNum" sz="quarter" idx="12"/>
          </p:nvPr>
        </p:nvSpPr>
        <p:spPr bwMode="auto">
          <a:xfrm>
            <a:off x="1339850" y="4929188"/>
            <a:ext cx="609600" cy="517525"/>
          </a:xfrm>
        </p:spPr>
        <p:txBody>
          <a:bodyPr/>
          <a:lstStyle>
            <a:lvl1pPr>
              <a:defRPr/>
            </a:lvl1pPr>
          </a:lstStyle>
          <a:p>
            <a:pPr>
              <a:defRPr/>
            </a:pPr>
            <a:fld id="{E2D2A291-6300-4E5C-A78C-E2933CB004C2}" type="slidenum">
              <a:rPr lang="zh-TW" altLang="en-US"/>
              <a:pPr>
                <a:defRPr/>
              </a:pPr>
              <a:t>‹#›</a:t>
            </a:fld>
            <a:endParaRPr lang="zh-TW"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457200" y="1600200"/>
            <a:ext cx="36576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270248" y="1600200"/>
            <a:ext cx="36576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fld id="{9E404A51-9A6C-4BDE-9EF7-FD845FBCCB50}" type="datetimeFigureOut">
              <a:rPr lang="zh-TW" altLang="en-US"/>
              <a:pPr>
                <a:defRPr/>
              </a:pPr>
              <a:t>2013/3/10</a:t>
            </a:fld>
            <a:endParaRPr lang="zh-TW" altLang="en-US"/>
          </a:p>
        </p:txBody>
      </p:sp>
      <p:sp>
        <p:nvSpPr>
          <p:cNvPr id="6" name="頁尾版面配置區 2"/>
          <p:cNvSpPr>
            <a:spLocks noGrp="1"/>
          </p:cNvSpPr>
          <p:nvPr>
            <p:ph type="ftr" sz="quarter" idx="11"/>
          </p:nvPr>
        </p:nvSpPr>
        <p:spPr/>
        <p:txBody>
          <a:bodyPr/>
          <a:lstStyle>
            <a:lvl1pPr>
              <a:defRPr/>
            </a:lvl1pPr>
          </a:lstStyle>
          <a:p>
            <a:pPr>
              <a:defRPr/>
            </a:pPr>
            <a:endParaRPr lang="zh-TW" altLang="en-US"/>
          </a:p>
        </p:txBody>
      </p:sp>
      <p:sp>
        <p:nvSpPr>
          <p:cNvPr id="7" name="投影片編號版面配置區 22"/>
          <p:cNvSpPr>
            <a:spLocks noGrp="1"/>
          </p:cNvSpPr>
          <p:nvPr>
            <p:ph type="sldNum" sz="quarter" idx="12"/>
          </p:nvPr>
        </p:nvSpPr>
        <p:spPr/>
        <p:txBody>
          <a:bodyPr/>
          <a:lstStyle>
            <a:lvl1pPr>
              <a:defRPr/>
            </a:lvl1pPr>
          </a:lstStyle>
          <a:p>
            <a:pPr>
              <a:defRPr/>
            </a:pPr>
            <a:fld id="{374D0E71-4860-4125-B433-523D7063F58E}" type="slidenum">
              <a:rPr lang="zh-TW" altLang="en-US"/>
              <a:pPr>
                <a:defRPr/>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7543800" cy="1143000"/>
          </a:xfrm>
        </p:spPr>
        <p:txBody>
          <a:bodyPr/>
          <a:lstStyle>
            <a:lvl1pPr>
              <a:defRPr/>
            </a:lvl1pPr>
          </a:lstStyle>
          <a:p>
            <a:r>
              <a:rPr lang="zh-TW" altLang="en-US" smtClean="0"/>
              <a:t>按一下以編輯母片標題樣式</a:t>
            </a:r>
            <a:endParaRPr lang="en-US"/>
          </a:p>
        </p:txBody>
      </p:sp>
      <p:sp>
        <p:nvSpPr>
          <p:cNvPr id="11" name="內容版面配置區 10"/>
          <p:cNvSpPr>
            <a:spLocks noGrp="1"/>
          </p:cNvSpPr>
          <p:nvPr>
            <p:ph sz="quarter" idx="2"/>
          </p:nvPr>
        </p:nvSpPr>
        <p:spPr>
          <a:xfrm>
            <a:off x="457200" y="2362200"/>
            <a:ext cx="36576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quarter" idx="4"/>
          </p:nvPr>
        </p:nvSpPr>
        <p:spPr>
          <a:xfrm>
            <a:off x="4371975" y="2362200"/>
            <a:ext cx="36576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2" name="文字版面配置區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smtClean="0"/>
              <a:t>按一下以編輯母片文字樣式</a:t>
            </a:r>
          </a:p>
        </p:txBody>
      </p:sp>
      <p:sp>
        <p:nvSpPr>
          <p:cNvPr id="14" name="文字版面配置區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smtClean="0"/>
              <a:t>按一下以編輯母片文字樣式</a:t>
            </a:r>
          </a:p>
        </p:txBody>
      </p:sp>
      <p:sp>
        <p:nvSpPr>
          <p:cNvPr id="7" name="日期版面配置區 13"/>
          <p:cNvSpPr>
            <a:spLocks noGrp="1"/>
          </p:cNvSpPr>
          <p:nvPr>
            <p:ph type="dt" sz="half" idx="10"/>
          </p:nvPr>
        </p:nvSpPr>
        <p:spPr/>
        <p:txBody>
          <a:bodyPr/>
          <a:lstStyle>
            <a:lvl1pPr>
              <a:defRPr/>
            </a:lvl1pPr>
          </a:lstStyle>
          <a:p>
            <a:pPr>
              <a:defRPr/>
            </a:pPr>
            <a:fld id="{FA5C6917-CB2A-460A-A656-715D4D4D6853}" type="datetimeFigureOut">
              <a:rPr lang="zh-TW" altLang="en-US"/>
              <a:pPr>
                <a:defRPr/>
              </a:pPr>
              <a:t>2013/3/10</a:t>
            </a:fld>
            <a:endParaRPr lang="zh-TW" altLang="en-US"/>
          </a:p>
        </p:txBody>
      </p:sp>
      <p:sp>
        <p:nvSpPr>
          <p:cNvPr id="8" name="頁尾版面配置區 2"/>
          <p:cNvSpPr>
            <a:spLocks noGrp="1"/>
          </p:cNvSpPr>
          <p:nvPr>
            <p:ph type="ftr" sz="quarter" idx="11"/>
          </p:nvPr>
        </p:nvSpPr>
        <p:spPr/>
        <p:txBody>
          <a:bodyPr/>
          <a:lstStyle>
            <a:lvl1pPr>
              <a:defRPr/>
            </a:lvl1pPr>
          </a:lstStyle>
          <a:p>
            <a:pPr>
              <a:defRPr/>
            </a:pPr>
            <a:endParaRPr lang="zh-TW" altLang="en-US"/>
          </a:p>
        </p:txBody>
      </p:sp>
      <p:sp>
        <p:nvSpPr>
          <p:cNvPr id="9" name="投影片編號版面配置區 22"/>
          <p:cNvSpPr>
            <a:spLocks noGrp="1"/>
          </p:cNvSpPr>
          <p:nvPr>
            <p:ph type="sldNum" sz="quarter" idx="12"/>
          </p:nvPr>
        </p:nvSpPr>
        <p:spPr/>
        <p:txBody>
          <a:bodyPr/>
          <a:lstStyle>
            <a:lvl1pPr>
              <a:defRPr/>
            </a:lvl1pPr>
          </a:lstStyle>
          <a:p>
            <a:pPr>
              <a:defRPr/>
            </a:pPr>
            <a:fld id="{43255FA4-526C-4ECA-AA1B-7A01EC3F7A1F}" type="slidenum">
              <a:rPr lang="zh-TW" altLang="en-US"/>
              <a:pPr>
                <a:defRPr/>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5"/>
          <p:cNvSpPr>
            <a:spLocks noGrp="1"/>
          </p:cNvSpPr>
          <p:nvPr>
            <p:ph type="dt" sz="half" idx="10"/>
          </p:nvPr>
        </p:nvSpPr>
        <p:spPr/>
        <p:txBody>
          <a:bodyPr rtlCol="0"/>
          <a:lstStyle>
            <a:lvl1pPr>
              <a:defRPr/>
            </a:lvl1pPr>
          </a:lstStyle>
          <a:p>
            <a:pPr>
              <a:defRPr/>
            </a:pPr>
            <a:fld id="{D781ED34-55F3-40D4-8644-F7504753614B}" type="datetimeFigureOut">
              <a:rPr lang="zh-TW" altLang="en-US"/>
              <a:pPr>
                <a:defRPr/>
              </a:pPr>
              <a:t>2013/3/10</a:t>
            </a:fld>
            <a:endParaRPr lang="zh-TW" altLang="en-US"/>
          </a:p>
        </p:txBody>
      </p:sp>
      <p:sp>
        <p:nvSpPr>
          <p:cNvPr id="4" name="投影片編號版面配置區 6"/>
          <p:cNvSpPr>
            <a:spLocks noGrp="1"/>
          </p:cNvSpPr>
          <p:nvPr>
            <p:ph type="sldNum" sz="quarter" idx="11"/>
          </p:nvPr>
        </p:nvSpPr>
        <p:spPr/>
        <p:txBody>
          <a:bodyPr rtlCol="0"/>
          <a:lstStyle>
            <a:lvl1pPr>
              <a:defRPr/>
            </a:lvl1pPr>
          </a:lstStyle>
          <a:p>
            <a:pPr>
              <a:defRPr/>
            </a:pPr>
            <a:fld id="{7A0658A1-F3C6-4421-AD0B-E61073FA891D}" type="slidenum">
              <a:rPr lang="zh-TW" altLang="en-US"/>
              <a:pPr>
                <a:defRPr/>
              </a:pPr>
              <a:t>‹#›</a:t>
            </a:fld>
            <a:endParaRPr lang="zh-TW" altLang="en-US"/>
          </a:p>
        </p:txBody>
      </p:sp>
      <p:sp>
        <p:nvSpPr>
          <p:cNvPr id="5" name="頁尾版面配置區 7"/>
          <p:cNvSpPr>
            <a:spLocks noGrp="1"/>
          </p:cNvSpPr>
          <p:nvPr>
            <p:ph type="ftr" sz="quarter" idx="12"/>
          </p:nvPr>
        </p:nvSpPr>
        <p:spPr/>
        <p:txBody>
          <a:bodyPr rtlCol="0"/>
          <a:lstStyle>
            <a:lvl1pPr>
              <a:defRPr/>
            </a:lvl1pPr>
          </a:lstStyle>
          <a:p>
            <a:pPr>
              <a:defRPr/>
            </a:pPr>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fld id="{420069C5-6DAE-484E-9659-629AF7366544}" type="datetimeFigureOut">
              <a:rPr lang="zh-TW" altLang="en-US"/>
              <a:pPr>
                <a:defRPr/>
              </a:pPr>
              <a:t>2013/3/10</a:t>
            </a:fld>
            <a:endParaRPr lang="zh-TW" altLang="en-US"/>
          </a:p>
        </p:txBody>
      </p:sp>
      <p:sp>
        <p:nvSpPr>
          <p:cNvPr id="3" name="頁尾版面配置區 2"/>
          <p:cNvSpPr>
            <a:spLocks noGrp="1"/>
          </p:cNvSpPr>
          <p:nvPr>
            <p:ph type="ftr" sz="quarter" idx="11"/>
          </p:nvPr>
        </p:nvSpPr>
        <p:spPr/>
        <p:txBody>
          <a:bodyPr/>
          <a:lstStyle>
            <a:lvl1pPr>
              <a:defRPr/>
            </a:lvl1pPr>
          </a:lstStyle>
          <a:p>
            <a:pPr>
              <a:defRPr/>
            </a:pPr>
            <a:endParaRPr lang="zh-TW" altLang="en-US"/>
          </a:p>
        </p:txBody>
      </p:sp>
      <p:sp>
        <p:nvSpPr>
          <p:cNvPr id="4" name="投影片編號版面配置區 22"/>
          <p:cNvSpPr>
            <a:spLocks noGrp="1"/>
          </p:cNvSpPr>
          <p:nvPr>
            <p:ph type="sldNum" sz="quarter" idx="12"/>
          </p:nvPr>
        </p:nvSpPr>
        <p:spPr/>
        <p:txBody>
          <a:bodyPr/>
          <a:lstStyle>
            <a:lvl1pPr>
              <a:defRPr/>
            </a:lvl1pPr>
          </a:lstStyle>
          <a:p>
            <a:pPr>
              <a:defRPr/>
            </a:pPr>
            <a:fld id="{F339E36E-6333-4D68-B878-548169E80E92}" type="slidenum">
              <a:rPr lang="zh-TW" altLang="en-US"/>
              <a:pPr>
                <a:defRPr/>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5" name="直線接點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6" name="直線接點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7" name="直線接點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8" name="直線接點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0" name="直線接點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1" name="橢圓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 name="標題 1"/>
          <p:cNvSpPr>
            <a:spLocks noGrp="1"/>
          </p:cNvSpPr>
          <p:nvPr>
            <p:ph type="title"/>
          </p:nvPr>
        </p:nvSpPr>
        <p:spPr>
          <a:xfrm rot="5400000">
            <a:off x="3371850" y="3200400"/>
            <a:ext cx="6309360" cy="457200"/>
          </a:xfrm>
        </p:spPr>
        <p:txBody>
          <a:bodyPr/>
          <a:lstStyle>
            <a:lvl1pPr algn="l">
              <a:buNone/>
              <a:defRPr sz="2000" b="1" cap="small" baseline="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8" name="內容版面配置區 17"/>
          <p:cNvSpPr>
            <a:spLocks noGrp="1"/>
          </p:cNvSpPr>
          <p:nvPr>
            <p:ph sz="quarter" idx="1"/>
          </p:nvPr>
        </p:nvSpPr>
        <p:spPr>
          <a:xfrm>
            <a:off x="304800" y="274320"/>
            <a:ext cx="5638800" cy="632764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2" name="日期版面配置區 20"/>
          <p:cNvSpPr>
            <a:spLocks noGrp="1"/>
          </p:cNvSpPr>
          <p:nvPr>
            <p:ph type="dt" sz="half" idx="10"/>
          </p:nvPr>
        </p:nvSpPr>
        <p:spPr/>
        <p:txBody>
          <a:bodyPr rtlCol="0"/>
          <a:lstStyle>
            <a:lvl1pPr>
              <a:defRPr/>
            </a:lvl1pPr>
          </a:lstStyle>
          <a:p>
            <a:pPr>
              <a:defRPr/>
            </a:pPr>
            <a:fld id="{227A5897-F7AA-4C2A-92CE-DF853566D3C0}" type="datetimeFigureOut">
              <a:rPr lang="zh-TW" altLang="en-US"/>
              <a:pPr>
                <a:defRPr/>
              </a:pPr>
              <a:t>2013/3/10</a:t>
            </a:fld>
            <a:endParaRPr lang="zh-TW" altLang="en-US"/>
          </a:p>
        </p:txBody>
      </p:sp>
      <p:sp>
        <p:nvSpPr>
          <p:cNvPr id="13" name="投影片編號版面配置區 21"/>
          <p:cNvSpPr>
            <a:spLocks noGrp="1"/>
          </p:cNvSpPr>
          <p:nvPr>
            <p:ph type="sldNum" sz="quarter" idx="11"/>
          </p:nvPr>
        </p:nvSpPr>
        <p:spPr/>
        <p:txBody>
          <a:bodyPr rtlCol="0"/>
          <a:lstStyle>
            <a:lvl1pPr>
              <a:defRPr/>
            </a:lvl1pPr>
          </a:lstStyle>
          <a:p>
            <a:pPr>
              <a:defRPr/>
            </a:pPr>
            <a:fld id="{E74FFF33-3F4B-43AE-A858-09567C904FEC}" type="slidenum">
              <a:rPr lang="zh-TW" altLang="en-US"/>
              <a:pPr>
                <a:defRPr/>
              </a:pPr>
              <a:t>‹#›</a:t>
            </a:fld>
            <a:endParaRPr lang="zh-TW" altLang="en-US"/>
          </a:p>
        </p:txBody>
      </p:sp>
      <p:sp>
        <p:nvSpPr>
          <p:cNvPr id="14" name="頁尾版面配置區 22"/>
          <p:cNvSpPr>
            <a:spLocks noGrp="1"/>
          </p:cNvSpPr>
          <p:nvPr>
            <p:ph type="ftr" sz="quarter" idx="12"/>
          </p:nvPr>
        </p:nvSpPr>
        <p:spPr/>
        <p:txBody>
          <a:bodyPr rtlCol="0"/>
          <a:lstStyle>
            <a:lvl1pPr>
              <a:defRPr/>
            </a:lvl1pPr>
          </a:lstStyle>
          <a:p>
            <a:pPr>
              <a:defRPr/>
            </a:pPr>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5" name="直線接點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6" name="橢圓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7" name="直線接點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9" name="直線接點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0" name="直線接點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11" name="直線接點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2" name="標題 1"/>
          <p:cNvSpPr>
            <a:spLocks noGrp="1"/>
          </p:cNvSpPr>
          <p:nvPr>
            <p:ph type="title"/>
          </p:nvPr>
        </p:nvSpPr>
        <p:spPr>
          <a:xfrm rot="5400000">
            <a:off x="3350133" y="3200400"/>
            <a:ext cx="6309360" cy="457200"/>
          </a:xfrm>
        </p:spPr>
        <p:txBody>
          <a:bodyPr/>
          <a:lstStyle>
            <a:lvl1pPr algn="l">
              <a:buNone/>
              <a:defRPr sz="2000" b="1"/>
            </a:lvl1pPr>
          </a:lstStyle>
          <a:p>
            <a:r>
              <a:rPr lang="zh-TW" altLang="en-US" smtClean="0"/>
              <a:t>按一下以編輯母片標題樣式</a:t>
            </a:r>
            <a:endParaRPr lang="en-US"/>
          </a:p>
        </p:txBody>
      </p:sp>
      <p:sp>
        <p:nvSpPr>
          <p:cNvPr id="3" name="圖片版面配置區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4" name="文字版面配置區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12" name="日期版面配置區 16"/>
          <p:cNvSpPr>
            <a:spLocks noGrp="1"/>
          </p:cNvSpPr>
          <p:nvPr>
            <p:ph type="dt" sz="half" idx="10"/>
          </p:nvPr>
        </p:nvSpPr>
        <p:spPr/>
        <p:txBody>
          <a:bodyPr rtlCol="0"/>
          <a:lstStyle>
            <a:lvl1pPr>
              <a:defRPr/>
            </a:lvl1pPr>
          </a:lstStyle>
          <a:p>
            <a:pPr>
              <a:defRPr/>
            </a:pPr>
            <a:fld id="{98079BED-9B0F-4AC1-A1C5-8866848FD832}" type="datetimeFigureOut">
              <a:rPr lang="zh-TW" altLang="en-US"/>
              <a:pPr>
                <a:defRPr/>
              </a:pPr>
              <a:t>2013/3/10</a:t>
            </a:fld>
            <a:endParaRPr lang="zh-TW" altLang="en-US"/>
          </a:p>
        </p:txBody>
      </p:sp>
      <p:sp>
        <p:nvSpPr>
          <p:cNvPr id="13" name="投影片編號版面配置區 17"/>
          <p:cNvSpPr>
            <a:spLocks noGrp="1"/>
          </p:cNvSpPr>
          <p:nvPr>
            <p:ph type="sldNum" sz="quarter" idx="11"/>
          </p:nvPr>
        </p:nvSpPr>
        <p:spPr/>
        <p:txBody>
          <a:bodyPr rtlCol="0"/>
          <a:lstStyle>
            <a:lvl1pPr>
              <a:defRPr/>
            </a:lvl1pPr>
          </a:lstStyle>
          <a:p>
            <a:pPr>
              <a:defRPr/>
            </a:pPr>
            <a:fld id="{96BE53F3-2603-4B20-B463-FA5DDC3F55FC}" type="slidenum">
              <a:rPr lang="zh-TW" altLang="en-US"/>
              <a:pPr>
                <a:defRPr/>
              </a:pPr>
              <a:t>‹#›</a:t>
            </a:fld>
            <a:endParaRPr lang="zh-TW" altLang="en-US"/>
          </a:p>
        </p:txBody>
      </p:sp>
      <p:sp>
        <p:nvSpPr>
          <p:cNvPr id="14" name="頁尾版面配置區 20"/>
          <p:cNvSpPr>
            <a:spLocks noGrp="1"/>
          </p:cNvSpPr>
          <p:nvPr>
            <p:ph type="ftr" sz="quarter" idx="12"/>
          </p:nvPr>
        </p:nvSpPr>
        <p:spPr/>
        <p:txBody>
          <a:bodyPr rtlCol="0"/>
          <a:lstStyle>
            <a:lvl1pPr>
              <a:defRPr/>
            </a:lvl1pPr>
          </a:lstStyle>
          <a:p>
            <a:pPr>
              <a:defRPr/>
            </a:pPr>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接點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22" name="標題版面配置區 21"/>
          <p:cNvSpPr>
            <a:spLocks noGrp="1"/>
          </p:cNvSpPr>
          <p:nvPr>
            <p:ph type="title"/>
          </p:nvPr>
        </p:nvSpPr>
        <p:spPr>
          <a:xfrm>
            <a:off x="457200" y="274638"/>
            <a:ext cx="7467600" cy="1143000"/>
          </a:xfrm>
          <a:prstGeom prst="rect">
            <a:avLst/>
          </a:prstGeom>
        </p:spPr>
        <p:txBody>
          <a:bodyPr vert="horz" anchor="b">
            <a:normAutofit/>
          </a:bodyPr>
          <a:lstStyle/>
          <a:p>
            <a:r>
              <a:rPr lang="zh-TW" altLang="en-US" smtClean="0"/>
              <a:t>按一下以編輯母片標題樣式</a:t>
            </a:r>
            <a:endParaRPr lang="en-US"/>
          </a:p>
        </p:txBody>
      </p:sp>
      <p:sp>
        <p:nvSpPr>
          <p:cNvPr id="1028" name="文字版面配置區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smtClean="0"/>
          </a:p>
        </p:txBody>
      </p:sp>
      <p:sp>
        <p:nvSpPr>
          <p:cNvPr id="14" name="日期版面配置區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ea typeface="+mn-ea"/>
              </a:defRPr>
            </a:lvl1pPr>
          </a:lstStyle>
          <a:p>
            <a:pPr>
              <a:defRPr/>
            </a:pPr>
            <a:fld id="{D790B649-EA99-4890-A606-5B798D67CD04}" type="datetimeFigureOut">
              <a:rPr lang="zh-TW" altLang="en-US"/>
              <a:pPr>
                <a:defRPr/>
              </a:pPr>
              <a:t>2013/3/10</a:t>
            </a:fld>
            <a:endParaRPr lang="zh-TW" altLang="en-US"/>
          </a:p>
        </p:txBody>
      </p:sp>
      <p:sp>
        <p:nvSpPr>
          <p:cNvPr id="3" name="頁尾版面配置區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defRPr>
            </a:lvl1pPr>
          </a:lstStyle>
          <a:p>
            <a:pPr>
              <a:defRPr/>
            </a:pPr>
            <a:endParaRPr lang="zh-TW" altLang="en-US"/>
          </a:p>
        </p:txBody>
      </p:sp>
      <p:sp>
        <p:nvSpPr>
          <p:cNvPr id="7" name="直線接點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9" name="直線接點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1" name="直線接點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2" name="橢圓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3" name="投影片編號版面配置區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ea typeface="+mn-ea"/>
              </a:defRPr>
            </a:lvl1pPr>
          </a:lstStyle>
          <a:p>
            <a:pPr>
              <a:defRPr/>
            </a:pPr>
            <a:fld id="{9475528F-D6C5-453F-BE35-CE131E8F0556}"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27" r:id="rId4"/>
    <p:sldLayoutId id="2147483828" r:id="rId5"/>
    <p:sldLayoutId id="2147483835" r:id="rId6"/>
    <p:sldLayoutId id="2147483829" r:id="rId7"/>
    <p:sldLayoutId id="2147483836" r:id="rId8"/>
    <p:sldLayoutId id="2147483837" r:id="rId9"/>
    <p:sldLayoutId id="2147483830" r:id="rId10"/>
    <p:sldLayoutId id="2147483831"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ea typeface="新細明體" pitchFamily="18" charset="-120"/>
        </a:defRPr>
      </a:lvl2pPr>
      <a:lvl3pPr algn="l" rtl="0" eaLnBrk="0" fontAlgn="base" hangingPunct="0">
        <a:spcBef>
          <a:spcPct val="0"/>
        </a:spcBef>
        <a:spcAft>
          <a:spcPct val="0"/>
        </a:spcAft>
        <a:defRPr sz="3000">
          <a:solidFill>
            <a:schemeClr val="tx2"/>
          </a:solidFill>
          <a:latin typeface="Century Schoolbook" pitchFamily="18" charset="0"/>
          <a:ea typeface="新細明體" pitchFamily="18" charset="-120"/>
        </a:defRPr>
      </a:lvl3pPr>
      <a:lvl4pPr algn="l" rtl="0" eaLnBrk="0" fontAlgn="base" hangingPunct="0">
        <a:spcBef>
          <a:spcPct val="0"/>
        </a:spcBef>
        <a:spcAft>
          <a:spcPct val="0"/>
        </a:spcAft>
        <a:defRPr sz="3000">
          <a:solidFill>
            <a:schemeClr val="tx2"/>
          </a:solidFill>
          <a:latin typeface="Century Schoolbook" pitchFamily="18" charset="0"/>
          <a:ea typeface="新細明體" pitchFamily="18" charset="-120"/>
        </a:defRPr>
      </a:lvl4pPr>
      <a:lvl5pPr algn="l" rtl="0" eaLnBrk="0" fontAlgn="base" hangingPunct="0">
        <a:spcBef>
          <a:spcPct val="0"/>
        </a:spcBef>
        <a:spcAft>
          <a:spcPct val="0"/>
        </a:spcAft>
        <a:defRPr sz="3000">
          <a:solidFill>
            <a:schemeClr val="tx2"/>
          </a:solidFill>
          <a:latin typeface="Century Schoolbook" pitchFamily="18" charset="0"/>
          <a:ea typeface="新細明體" pitchFamily="18" charset="-120"/>
        </a:defRPr>
      </a:lvl5pPr>
      <a:lvl6pPr marL="457200" algn="l" rtl="0" fontAlgn="base">
        <a:spcBef>
          <a:spcPct val="0"/>
        </a:spcBef>
        <a:spcAft>
          <a:spcPct val="0"/>
        </a:spcAft>
        <a:defRPr sz="3000">
          <a:solidFill>
            <a:schemeClr val="tx2"/>
          </a:solidFill>
          <a:latin typeface="Century Schoolbook" pitchFamily="18" charset="0"/>
          <a:ea typeface="新細明體" pitchFamily="18" charset="-120"/>
        </a:defRPr>
      </a:lvl6pPr>
      <a:lvl7pPr marL="914400" algn="l" rtl="0" fontAlgn="base">
        <a:spcBef>
          <a:spcPct val="0"/>
        </a:spcBef>
        <a:spcAft>
          <a:spcPct val="0"/>
        </a:spcAft>
        <a:defRPr sz="3000">
          <a:solidFill>
            <a:schemeClr val="tx2"/>
          </a:solidFill>
          <a:latin typeface="Century Schoolbook" pitchFamily="18" charset="0"/>
          <a:ea typeface="新細明體" pitchFamily="18" charset="-120"/>
        </a:defRPr>
      </a:lvl7pPr>
      <a:lvl8pPr marL="1371600" algn="l" rtl="0" fontAlgn="base">
        <a:spcBef>
          <a:spcPct val="0"/>
        </a:spcBef>
        <a:spcAft>
          <a:spcPct val="0"/>
        </a:spcAft>
        <a:defRPr sz="3000">
          <a:solidFill>
            <a:schemeClr val="tx2"/>
          </a:solidFill>
          <a:latin typeface="Century Schoolbook" pitchFamily="18" charset="0"/>
          <a:ea typeface="新細明體" pitchFamily="18" charset="-120"/>
        </a:defRPr>
      </a:lvl8pPr>
      <a:lvl9pPr marL="1828800" algn="l" rtl="0" fontAlgn="base">
        <a:spcBef>
          <a:spcPct val="0"/>
        </a:spcBef>
        <a:spcAft>
          <a:spcPct val="0"/>
        </a:spcAft>
        <a:defRPr sz="3000">
          <a:solidFill>
            <a:schemeClr val="tx2"/>
          </a:solidFill>
          <a:latin typeface="Century Schoolbook" pitchFamily="18" charset="0"/>
          <a:ea typeface="新細明體" pitchFamily="18" charset="-12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research.google.com/archive/mapreduce.html" TargetMode="External"/><Relationship Id="rId2" Type="http://schemas.openxmlformats.org/officeDocument/2006/relationships/hyperlink" Target="http://research.google.com/archive/gfs.html"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research.google.com/archive/bigtable.html"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hbase.apache.org/book/number.of.cf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7.jpe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標題 4"/>
          <p:cNvSpPr>
            <a:spLocks noGrp="1"/>
          </p:cNvSpPr>
          <p:nvPr>
            <p:ph type="ctrTitle"/>
          </p:nvPr>
        </p:nvSpPr>
        <p:spPr/>
        <p:txBody>
          <a:bodyPr/>
          <a:lstStyle/>
          <a:p>
            <a:r>
              <a:rPr lang="en-US" altLang="zh-TW" b="0" dirty="0" smtClean="0"/>
              <a:t>HBase </a:t>
            </a:r>
            <a:r>
              <a:rPr lang="zh-TW" altLang="en-US" b="0" dirty="0" smtClean="0"/>
              <a:t>簡介 </a:t>
            </a:r>
            <a:r>
              <a:rPr lang="en-US" altLang="zh-TW" b="0" dirty="0" smtClean="0"/>
              <a:t>: </a:t>
            </a:r>
            <a:r>
              <a:rPr lang="zh-TW" altLang="en-US" b="0" dirty="0" smtClean="0"/>
              <a:t>資料格式與運作架構 </a:t>
            </a:r>
            <a:endParaRPr lang="zh-TW" altLang="en-US" dirty="0" smtClean="0">
              <a:ea typeface="新細明體" charset="-120"/>
            </a:endParaRPr>
          </a:p>
        </p:txBody>
      </p:sp>
      <p:sp>
        <p:nvSpPr>
          <p:cNvPr id="2051" name="副標題 5"/>
          <p:cNvSpPr>
            <a:spLocks noGrp="1"/>
          </p:cNvSpPr>
          <p:nvPr>
            <p:ph type="subTitle" idx="1"/>
          </p:nvPr>
        </p:nvSpPr>
        <p:spPr/>
        <p:txBody>
          <a:bodyPr/>
          <a:lstStyle/>
          <a:p>
            <a:r>
              <a:rPr lang="en-US" altLang="zh-TW" dirty="0" smtClean="0">
                <a:ea typeface="新細明體" charset="-120"/>
              </a:rPr>
              <a:t>Hubert </a:t>
            </a:r>
            <a:r>
              <a:rPr lang="zh-TW" altLang="en-US" dirty="0" smtClean="0">
                <a:ea typeface="新細明體" charset="-120"/>
              </a:rPr>
              <a:t>范姜</a:t>
            </a:r>
            <a:r>
              <a:rPr lang="en-US" altLang="zh-TW" dirty="0" smtClean="0">
                <a:ea typeface="新細明體" charset="-120"/>
              </a:rPr>
              <a:t>-</a:t>
            </a:r>
            <a:r>
              <a:rPr lang="zh-TW" altLang="en-US" dirty="0" smtClean="0">
                <a:ea typeface="新細明體" charset="-120"/>
              </a:rPr>
              <a:t>亦思科技</a:t>
            </a:r>
          </a:p>
        </p:txBody>
      </p:sp>
      <p:sp>
        <p:nvSpPr>
          <p:cNvPr id="2052" name="投影片編號版面配置區 3"/>
          <p:cNvSpPr>
            <a:spLocks noGrp="1"/>
          </p:cNvSpPr>
          <p:nvPr>
            <p:ph type="sldNum" sz="quarter" idx="12"/>
          </p:nvPr>
        </p:nvSpPr>
        <p:spPr>
          <a:noFill/>
        </p:spPr>
        <p:txBody>
          <a:bodyPr/>
          <a:lstStyle/>
          <a:p>
            <a:fld id="{B1144760-10A1-47AF-B975-B1691E367239}" type="slidenum">
              <a:rPr lang="es-ES" altLang="zh-TW" smtClean="0"/>
              <a:pPr/>
              <a:t>1</a:t>
            </a:fld>
            <a:endParaRPr lang="es-ES" altLang="zh-TW"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NoSQL Database</a:t>
            </a:r>
            <a:r>
              <a:rPr lang="zh-TW" altLang="en-US" dirty="0" smtClean="0"/>
              <a:t>的選擇</a:t>
            </a:r>
            <a:endParaRPr lang="zh-TW" altLang="en-US" dirty="0"/>
          </a:p>
        </p:txBody>
      </p:sp>
      <p:sp>
        <p:nvSpPr>
          <p:cNvPr id="3" name="內容版面配置區 2"/>
          <p:cNvSpPr>
            <a:spLocks noGrp="1"/>
          </p:cNvSpPr>
          <p:nvPr>
            <p:ph sz="quarter" idx="1"/>
          </p:nvPr>
        </p:nvSpPr>
        <p:spPr>
          <a:xfrm>
            <a:off x="457200" y="1600200"/>
            <a:ext cx="2458616" cy="4873752"/>
          </a:xfrm>
        </p:spPr>
        <p:txBody>
          <a:bodyPr/>
          <a:lstStyle/>
          <a:p>
            <a:r>
              <a:rPr lang="en-US" altLang="zh-TW" dirty="0" smtClean="0"/>
              <a:t>CAP</a:t>
            </a:r>
            <a:r>
              <a:rPr lang="zh-TW" altLang="en-US" dirty="0" smtClean="0"/>
              <a:t>理論</a:t>
            </a:r>
            <a:endParaRPr lang="en-US" altLang="zh-TW" dirty="0" smtClean="0"/>
          </a:p>
          <a:p>
            <a:r>
              <a:rPr lang="en-US" altLang="zh-TW" dirty="0" smtClean="0"/>
              <a:t>CA?</a:t>
            </a:r>
            <a:r>
              <a:rPr lang="zh-TW" altLang="en-US" dirty="0" smtClean="0"/>
              <a:t> </a:t>
            </a:r>
            <a:r>
              <a:rPr lang="en-US" altLang="zh-TW" dirty="0" smtClean="0"/>
              <a:t>AP?</a:t>
            </a:r>
          </a:p>
          <a:p>
            <a:endParaRPr lang="zh-TW" altLang="en-US" dirty="0"/>
          </a:p>
        </p:txBody>
      </p:sp>
      <p:pic>
        <p:nvPicPr>
          <p:cNvPr id="27650" name="Picture 2" descr="http://4.bp.blogspot.com/-PVibc8h_CYI/T0RRSmMLq-I/AAAAAAAAGuA/SoXtZNhhxr0/s1600/CAP_Diagram_dist+copy.jpg"/>
          <p:cNvPicPr>
            <a:picLocks noChangeAspect="1" noChangeArrowheads="1"/>
          </p:cNvPicPr>
          <p:nvPr/>
        </p:nvPicPr>
        <p:blipFill>
          <a:blip r:embed="rId3" cstate="print"/>
          <a:srcRect/>
          <a:stretch>
            <a:fillRect/>
          </a:stretch>
        </p:blipFill>
        <p:spPr bwMode="auto">
          <a:xfrm>
            <a:off x="2339752" y="1988840"/>
            <a:ext cx="4464496" cy="446449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標題 1"/>
          <p:cNvSpPr>
            <a:spLocks noGrp="1"/>
          </p:cNvSpPr>
          <p:nvPr>
            <p:ph type="title"/>
          </p:nvPr>
        </p:nvSpPr>
        <p:spPr/>
        <p:txBody>
          <a:bodyPr/>
          <a:lstStyle/>
          <a:p>
            <a:r>
              <a:rPr lang="en-US" altLang="zh-TW" dirty="0" smtClean="0">
                <a:ea typeface="新細明體" charset="-120"/>
              </a:rPr>
              <a:t>Responsibility of Nodes</a:t>
            </a:r>
            <a:endParaRPr lang="zh-TW" altLang="en-US" dirty="0" smtClean="0">
              <a:ea typeface="新細明體" charset="-120"/>
            </a:endParaRPr>
          </a:p>
        </p:txBody>
      </p:sp>
      <p:pic>
        <p:nvPicPr>
          <p:cNvPr id="7171" name="內容版面配置區 5" descr="HBase_Nodes_Relation.png"/>
          <p:cNvPicPr>
            <a:picLocks noGrp="1" noChangeAspect="1"/>
          </p:cNvPicPr>
          <p:nvPr>
            <p:ph idx="1"/>
          </p:nvPr>
        </p:nvPicPr>
        <p:blipFill>
          <a:blip r:embed="rId2" cstate="print"/>
          <a:srcRect/>
          <a:stretch>
            <a:fillRect/>
          </a:stretch>
        </p:blipFill>
        <p:spPr>
          <a:xfrm>
            <a:off x="325438" y="2185988"/>
            <a:ext cx="8532812" cy="3743325"/>
          </a:xfrm>
        </p:spPr>
      </p:pic>
      <p:sp>
        <p:nvSpPr>
          <p:cNvPr id="7172"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54FE30C0-4C9F-44F2-A7AF-0B88A517DD17}" type="slidenum">
              <a:rPr lang="es-ES" altLang="zh-TW" smtClean="0"/>
              <a:pPr/>
              <a:t>11</a:t>
            </a:fld>
            <a:endParaRPr lang="es-ES" altLang="zh-TW"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標題 1"/>
          <p:cNvSpPr>
            <a:spLocks noGrp="1"/>
          </p:cNvSpPr>
          <p:nvPr>
            <p:ph type="title"/>
          </p:nvPr>
        </p:nvSpPr>
        <p:spPr/>
        <p:txBody>
          <a:bodyPr/>
          <a:lstStyle/>
          <a:p>
            <a:r>
              <a:rPr lang="en-US" altLang="zh-TW" dirty="0" smtClean="0">
                <a:ea typeface="新細明體" charset="-120"/>
              </a:rPr>
              <a:t>Responsibility of Nodes</a:t>
            </a:r>
            <a:endParaRPr lang="zh-TW" altLang="en-US" dirty="0" smtClean="0">
              <a:ea typeface="新細明體" charset="-120"/>
            </a:endParaRPr>
          </a:p>
        </p:txBody>
      </p:sp>
      <p:sp>
        <p:nvSpPr>
          <p:cNvPr id="8195" name="內容版面配置區 2"/>
          <p:cNvSpPr>
            <a:spLocks noGrp="1"/>
          </p:cNvSpPr>
          <p:nvPr>
            <p:ph idx="1"/>
          </p:nvPr>
        </p:nvSpPr>
        <p:spPr/>
        <p:txBody>
          <a:bodyPr/>
          <a:lstStyle/>
          <a:p>
            <a:r>
              <a:rPr lang="en-US" altLang="zh-TW" smtClean="0">
                <a:ea typeface="新細明體" charset="-120"/>
              </a:rPr>
              <a:t>Client</a:t>
            </a:r>
          </a:p>
          <a:p>
            <a:pPr lvl="1"/>
            <a:r>
              <a:rPr lang="en-US" altLang="zh-TW" smtClean="0">
                <a:ea typeface="新細明體" charset="-120"/>
              </a:rPr>
              <a:t>HBase</a:t>
            </a:r>
            <a:r>
              <a:rPr lang="zh-TW" altLang="en-US" smtClean="0">
                <a:ea typeface="新細明體" charset="-120"/>
              </a:rPr>
              <a:t>的終端使用者，可以透過</a:t>
            </a:r>
            <a:r>
              <a:rPr lang="en-US" altLang="zh-TW" smtClean="0">
                <a:ea typeface="新細明體" charset="-120"/>
              </a:rPr>
              <a:t>HBase Shell</a:t>
            </a:r>
            <a:r>
              <a:rPr lang="zh-TW" altLang="en-US" smtClean="0">
                <a:ea typeface="新細明體" charset="-120"/>
              </a:rPr>
              <a:t>或</a:t>
            </a:r>
            <a:r>
              <a:rPr lang="en-US" altLang="zh-TW" smtClean="0">
                <a:ea typeface="新細明體" charset="-120"/>
              </a:rPr>
              <a:t>HBase Client API</a:t>
            </a:r>
            <a:r>
              <a:rPr lang="zh-TW" altLang="en-US" smtClean="0">
                <a:ea typeface="新細明體" charset="-120"/>
              </a:rPr>
              <a:t>連接到</a:t>
            </a:r>
            <a:r>
              <a:rPr lang="en-US" altLang="zh-TW" smtClean="0">
                <a:ea typeface="新細明體" charset="-120"/>
              </a:rPr>
              <a:t>HBase Cluster</a:t>
            </a:r>
            <a:r>
              <a:rPr lang="zh-TW" altLang="en-US" smtClean="0">
                <a:ea typeface="新細明體" charset="-120"/>
              </a:rPr>
              <a:t>。</a:t>
            </a:r>
          </a:p>
        </p:txBody>
      </p:sp>
      <p:sp>
        <p:nvSpPr>
          <p:cNvPr id="8196"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9FB0FFCC-B803-446A-99EA-B3B4D73DBB0C}" type="slidenum">
              <a:rPr lang="es-ES" altLang="zh-TW" smtClean="0"/>
              <a:pPr/>
              <a:t>12</a:t>
            </a:fld>
            <a:endParaRPr lang="es-ES" altLang="zh-TW"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內容版面配置區 1"/>
          <p:cNvSpPr>
            <a:spLocks noGrp="1"/>
          </p:cNvSpPr>
          <p:nvPr>
            <p:ph idx="1"/>
          </p:nvPr>
        </p:nvSpPr>
        <p:spPr/>
        <p:txBody>
          <a:bodyPr/>
          <a:lstStyle/>
          <a:p>
            <a:r>
              <a:rPr lang="en-US" altLang="zh-TW" smtClean="0">
                <a:ea typeface="新細明體" charset="-120"/>
              </a:rPr>
              <a:t>Master</a:t>
            </a:r>
          </a:p>
          <a:p>
            <a:pPr lvl="1"/>
            <a:r>
              <a:rPr lang="zh-TW" altLang="en-US" smtClean="0">
                <a:ea typeface="新細明體" charset="-120"/>
              </a:rPr>
              <a:t>分派</a:t>
            </a:r>
            <a:r>
              <a:rPr lang="en-US" altLang="zh-TW" smtClean="0">
                <a:ea typeface="新細明體" charset="-120"/>
              </a:rPr>
              <a:t>Region Server</a:t>
            </a:r>
            <a:r>
              <a:rPr lang="zh-TW" altLang="en-US" smtClean="0">
                <a:ea typeface="新細明體" charset="-120"/>
              </a:rPr>
              <a:t>必須管理的</a:t>
            </a:r>
            <a:r>
              <a:rPr lang="en-US" altLang="zh-TW" smtClean="0">
                <a:ea typeface="新細明體" charset="-120"/>
              </a:rPr>
              <a:t>Region</a:t>
            </a:r>
            <a:r>
              <a:rPr lang="zh-TW" altLang="en-US" smtClean="0">
                <a:ea typeface="新細明體" charset="-120"/>
              </a:rPr>
              <a:t>範圍。</a:t>
            </a:r>
          </a:p>
          <a:p>
            <a:pPr lvl="1"/>
            <a:r>
              <a:rPr lang="zh-TW" altLang="en-US" smtClean="0">
                <a:ea typeface="新細明體" charset="-120"/>
              </a:rPr>
              <a:t>負責</a:t>
            </a:r>
            <a:r>
              <a:rPr lang="en-US" altLang="zh-TW" smtClean="0">
                <a:ea typeface="新細明體" charset="-120"/>
              </a:rPr>
              <a:t>Region Server</a:t>
            </a:r>
            <a:r>
              <a:rPr lang="zh-TW" altLang="en-US" smtClean="0">
                <a:ea typeface="新細明體" charset="-120"/>
              </a:rPr>
              <a:t>的負載平衡（</a:t>
            </a:r>
            <a:r>
              <a:rPr lang="en-US" altLang="zh-TW" smtClean="0">
                <a:ea typeface="新細明體" charset="-120"/>
              </a:rPr>
              <a:t>Load Balance</a:t>
            </a:r>
            <a:r>
              <a:rPr lang="zh-TW" altLang="en-US" smtClean="0">
                <a:ea typeface="新細明體" charset="-120"/>
              </a:rPr>
              <a:t>）。</a:t>
            </a:r>
          </a:p>
          <a:p>
            <a:pPr lvl="1"/>
            <a:r>
              <a:rPr lang="zh-TW" altLang="en-US" smtClean="0">
                <a:ea typeface="新細明體" charset="-120"/>
              </a:rPr>
              <a:t>偵測故障的</a:t>
            </a:r>
            <a:r>
              <a:rPr lang="en-US" altLang="zh-TW" smtClean="0">
                <a:ea typeface="新細明體" charset="-120"/>
              </a:rPr>
              <a:t>Region Server</a:t>
            </a:r>
            <a:r>
              <a:rPr lang="zh-TW" altLang="en-US" smtClean="0">
                <a:ea typeface="新細明體" charset="-120"/>
              </a:rPr>
              <a:t>並重新分配其上的</a:t>
            </a:r>
            <a:r>
              <a:rPr lang="en-US" altLang="zh-TW" smtClean="0">
                <a:ea typeface="新細明體" charset="-120"/>
              </a:rPr>
              <a:t>Region</a:t>
            </a:r>
            <a:r>
              <a:rPr lang="zh-TW" altLang="en-US" smtClean="0">
                <a:ea typeface="新細明體" charset="-120"/>
              </a:rPr>
              <a:t>由其他</a:t>
            </a:r>
            <a:r>
              <a:rPr lang="en-US" altLang="zh-TW" smtClean="0">
                <a:ea typeface="新細明體" charset="-120"/>
              </a:rPr>
              <a:t>Region Server</a:t>
            </a:r>
            <a:r>
              <a:rPr lang="zh-TW" altLang="en-US" smtClean="0">
                <a:ea typeface="新細明體" charset="-120"/>
              </a:rPr>
              <a:t>接手管理。</a:t>
            </a:r>
          </a:p>
          <a:p>
            <a:pPr lvl="1"/>
            <a:r>
              <a:rPr lang="en-US" altLang="zh-TW" smtClean="0">
                <a:ea typeface="新細明體" charset="-120"/>
              </a:rPr>
              <a:t>HDFS</a:t>
            </a:r>
            <a:r>
              <a:rPr lang="zh-TW" altLang="en-US" smtClean="0">
                <a:ea typeface="新細明體" charset="-120"/>
              </a:rPr>
              <a:t>上的垃圾文件回收。</a:t>
            </a:r>
          </a:p>
          <a:p>
            <a:pPr lvl="1"/>
            <a:r>
              <a:rPr lang="zh-TW" altLang="en-US" smtClean="0">
                <a:ea typeface="新細明體" charset="-120"/>
              </a:rPr>
              <a:t>更新</a:t>
            </a:r>
            <a:r>
              <a:rPr lang="en-US" altLang="zh-TW" smtClean="0">
                <a:ea typeface="新細明體" charset="-120"/>
              </a:rPr>
              <a:t>Table Schema</a:t>
            </a:r>
            <a:r>
              <a:rPr lang="zh-TW" altLang="en-US" smtClean="0">
                <a:ea typeface="新細明體" charset="-120"/>
              </a:rPr>
              <a:t>。</a:t>
            </a:r>
          </a:p>
        </p:txBody>
      </p:sp>
      <p:sp>
        <p:nvSpPr>
          <p:cNvPr id="9219" name="標題 2"/>
          <p:cNvSpPr>
            <a:spLocks noGrp="1"/>
          </p:cNvSpPr>
          <p:nvPr>
            <p:ph type="title"/>
          </p:nvPr>
        </p:nvSpPr>
        <p:spPr/>
        <p:txBody>
          <a:bodyPr/>
          <a:lstStyle/>
          <a:p>
            <a:r>
              <a:rPr lang="en-US" altLang="zh-TW" dirty="0" smtClean="0">
                <a:ea typeface="新細明體" charset="-120"/>
              </a:rPr>
              <a:t>Responsibility of Nodes</a:t>
            </a:r>
            <a:endParaRPr lang="zh-TW" altLang="en-US" dirty="0" smtClean="0">
              <a:ea typeface="新細明體" charset="-120"/>
            </a:endParaRPr>
          </a:p>
        </p:txBody>
      </p:sp>
      <p:sp>
        <p:nvSpPr>
          <p:cNvPr id="9220"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9438BBBA-5377-4E8A-878C-3E468E96AF25}" type="slidenum">
              <a:rPr lang="es-ES" altLang="zh-TW" smtClean="0"/>
              <a:pPr/>
              <a:t>13</a:t>
            </a:fld>
            <a:endParaRPr lang="es-ES" altLang="zh-TW"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標題 1"/>
          <p:cNvSpPr>
            <a:spLocks noGrp="1"/>
          </p:cNvSpPr>
          <p:nvPr>
            <p:ph type="title"/>
          </p:nvPr>
        </p:nvSpPr>
        <p:spPr/>
        <p:txBody>
          <a:bodyPr/>
          <a:lstStyle/>
          <a:p>
            <a:r>
              <a:rPr lang="en-US" altLang="zh-TW" dirty="0" smtClean="0">
                <a:ea typeface="新細明體" charset="-120"/>
              </a:rPr>
              <a:t>Responsibility of Nodes</a:t>
            </a:r>
            <a:endParaRPr lang="zh-TW" altLang="en-US" dirty="0" smtClean="0">
              <a:ea typeface="新細明體" charset="-120"/>
            </a:endParaRPr>
          </a:p>
        </p:txBody>
      </p:sp>
      <p:sp>
        <p:nvSpPr>
          <p:cNvPr id="10243" name="內容版面配置區 2"/>
          <p:cNvSpPr>
            <a:spLocks noGrp="1"/>
          </p:cNvSpPr>
          <p:nvPr>
            <p:ph idx="1"/>
          </p:nvPr>
        </p:nvSpPr>
        <p:spPr/>
        <p:txBody>
          <a:bodyPr/>
          <a:lstStyle/>
          <a:p>
            <a:r>
              <a:rPr lang="en-US" altLang="zh-TW" smtClean="0">
                <a:ea typeface="新細明體" charset="-120"/>
              </a:rPr>
              <a:t>Region Server</a:t>
            </a:r>
          </a:p>
          <a:p>
            <a:pPr lvl="1"/>
            <a:r>
              <a:rPr lang="en-US" altLang="zh-TW" smtClean="0">
                <a:ea typeface="新細明體" charset="-120"/>
              </a:rPr>
              <a:t>Region Server</a:t>
            </a:r>
            <a:r>
              <a:rPr lang="zh-TW" altLang="en-US" smtClean="0">
                <a:ea typeface="新細明體" charset="-120"/>
              </a:rPr>
              <a:t>維護</a:t>
            </a:r>
            <a:r>
              <a:rPr lang="en-US" altLang="zh-TW" smtClean="0">
                <a:ea typeface="新細明體" charset="-120"/>
              </a:rPr>
              <a:t>Master</a:t>
            </a:r>
            <a:r>
              <a:rPr lang="zh-TW" altLang="en-US" smtClean="0">
                <a:ea typeface="新細明體" charset="-120"/>
              </a:rPr>
              <a:t>分配的</a:t>
            </a:r>
            <a:r>
              <a:rPr lang="en-US" altLang="zh-TW" smtClean="0">
                <a:ea typeface="新細明體" charset="-120"/>
              </a:rPr>
              <a:t>Region</a:t>
            </a:r>
            <a:r>
              <a:rPr lang="zh-TW" altLang="en-US" smtClean="0">
                <a:ea typeface="新細明體" charset="-120"/>
              </a:rPr>
              <a:t>，處理對所屬</a:t>
            </a:r>
            <a:r>
              <a:rPr lang="en-US" altLang="zh-TW" smtClean="0">
                <a:ea typeface="新細明體" charset="-120"/>
              </a:rPr>
              <a:t>Region</a:t>
            </a:r>
            <a:r>
              <a:rPr lang="zh-TW" altLang="en-US" smtClean="0">
                <a:ea typeface="新細明體" charset="-120"/>
              </a:rPr>
              <a:t>的</a:t>
            </a:r>
            <a:r>
              <a:rPr lang="en-US" altLang="zh-TW" smtClean="0">
                <a:ea typeface="新細明體" charset="-120"/>
              </a:rPr>
              <a:t>IO</a:t>
            </a:r>
            <a:r>
              <a:rPr lang="zh-TW" altLang="en-US" smtClean="0">
                <a:ea typeface="新細明體" charset="-120"/>
              </a:rPr>
              <a:t>請求。</a:t>
            </a:r>
          </a:p>
          <a:p>
            <a:pPr lvl="1"/>
            <a:r>
              <a:rPr lang="en-US" altLang="zh-TW" smtClean="0">
                <a:ea typeface="新細明體" charset="-120"/>
              </a:rPr>
              <a:t>Region Server</a:t>
            </a:r>
            <a:r>
              <a:rPr lang="zh-TW" altLang="en-US" smtClean="0">
                <a:ea typeface="新細明體" charset="-120"/>
              </a:rPr>
              <a:t>負責切分在運行過程中儲存空間超過門檻值的</a:t>
            </a:r>
            <a:r>
              <a:rPr lang="en-US" altLang="zh-TW" smtClean="0">
                <a:ea typeface="新細明體" charset="-120"/>
              </a:rPr>
              <a:t>Region</a:t>
            </a:r>
            <a:r>
              <a:rPr lang="zh-TW" altLang="en-US" smtClean="0">
                <a:ea typeface="新細明體" charset="-120"/>
              </a:rPr>
              <a:t>。</a:t>
            </a:r>
          </a:p>
        </p:txBody>
      </p:sp>
      <p:sp>
        <p:nvSpPr>
          <p:cNvPr id="10244"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BC5C7752-C8F1-4551-8AD7-F02EBDD292F1}" type="slidenum">
              <a:rPr lang="es-ES" altLang="zh-TW" smtClean="0"/>
              <a:pPr/>
              <a:t>14</a:t>
            </a:fld>
            <a:endParaRPr lang="es-ES" altLang="zh-TW"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標題 1"/>
          <p:cNvSpPr>
            <a:spLocks noGrp="1"/>
          </p:cNvSpPr>
          <p:nvPr>
            <p:ph type="title"/>
          </p:nvPr>
        </p:nvSpPr>
        <p:spPr/>
        <p:txBody>
          <a:bodyPr/>
          <a:lstStyle/>
          <a:p>
            <a:r>
              <a:rPr lang="en-US" altLang="zh-TW" dirty="0" smtClean="0">
                <a:ea typeface="新細明體" charset="-120"/>
              </a:rPr>
              <a:t>Responsibility of Nodes</a:t>
            </a:r>
            <a:endParaRPr lang="zh-TW" altLang="en-US" dirty="0" smtClean="0">
              <a:ea typeface="新細明體" charset="-120"/>
            </a:endParaRPr>
          </a:p>
        </p:txBody>
      </p:sp>
      <p:sp>
        <p:nvSpPr>
          <p:cNvPr id="11267" name="內容版面配置區 2"/>
          <p:cNvSpPr>
            <a:spLocks noGrp="1"/>
          </p:cNvSpPr>
          <p:nvPr>
            <p:ph idx="1"/>
          </p:nvPr>
        </p:nvSpPr>
        <p:spPr/>
        <p:txBody>
          <a:bodyPr/>
          <a:lstStyle/>
          <a:p>
            <a:r>
              <a:rPr lang="en-US" altLang="zh-TW" dirty="0" smtClean="0">
                <a:ea typeface="新細明體" charset="-120"/>
              </a:rPr>
              <a:t>Zookeeper</a:t>
            </a:r>
            <a:r>
              <a:rPr lang="zh-TW" altLang="en-US" dirty="0" smtClean="0">
                <a:ea typeface="新細明體" charset="-120"/>
              </a:rPr>
              <a:t>：以</a:t>
            </a:r>
            <a:r>
              <a:rPr lang="en-US" altLang="zh-TW" dirty="0" smtClean="0">
                <a:ea typeface="新細明體" charset="-120"/>
              </a:rPr>
              <a:t>Google</a:t>
            </a:r>
            <a:r>
              <a:rPr lang="zh-TW" altLang="en-US" dirty="0" smtClean="0">
                <a:ea typeface="新細明體" charset="-120"/>
              </a:rPr>
              <a:t>的</a:t>
            </a:r>
            <a:r>
              <a:rPr lang="en-US" altLang="zh-TW" dirty="0" smtClean="0">
                <a:ea typeface="新細明體" charset="-120"/>
              </a:rPr>
              <a:t>Chubby</a:t>
            </a:r>
            <a:r>
              <a:rPr lang="zh-TW" altLang="en-US" dirty="0" smtClean="0">
                <a:ea typeface="新細明體" charset="-120"/>
              </a:rPr>
              <a:t>為藍本實現的開源軟體，是一個分散式系統的協調工具。</a:t>
            </a:r>
          </a:p>
          <a:p>
            <a:pPr lvl="1"/>
            <a:r>
              <a:rPr lang="zh-TW" altLang="en-US" dirty="0" smtClean="0">
                <a:ea typeface="新細明體" charset="-120"/>
              </a:rPr>
              <a:t>選擇</a:t>
            </a:r>
            <a:r>
              <a:rPr lang="en-US" altLang="zh-TW" dirty="0" smtClean="0">
                <a:ea typeface="新細明體" charset="-120"/>
              </a:rPr>
              <a:t>Master</a:t>
            </a:r>
            <a:r>
              <a:rPr lang="zh-TW" altLang="en-US" dirty="0" smtClean="0">
                <a:ea typeface="新細明體" charset="-120"/>
              </a:rPr>
              <a:t>。</a:t>
            </a:r>
          </a:p>
          <a:p>
            <a:pPr lvl="1"/>
            <a:r>
              <a:rPr lang="zh-TW" altLang="en-US" dirty="0" smtClean="0">
                <a:ea typeface="新細明體" charset="-120"/>
              </a:rPr>
              <a:t>儲存</a:t>
            </a:r>
            <a:r>
              <a:rPr lang="en-US" altLang="zh-TW" dirty="0" smtClean="0">
                <a:ea typeface="新細明體" charset="-120"/>
              </a:rPr>
              <a:t>Region</a:t>
            </a:r>
            <a:r>
              <a:rPr lang="zh-TW" altLang="en-US" dirty="0" smtClean="0">
                <a:ea typeface="新細明體" charset="-120"/>
              </a:rPr>
              <a:t>的</a:t>
            </a:r>
            <a:r>
              <a:rPr lang="en-US" altLang="zh-TW" dirty="0" smtClean="0">
                <a:ea typeface="新細明體" charset="-120"/>
              </a:rPr>
              <a:t>Mapping</a:t>
            </a:r>
            <a:r>
              <a:rPr lang="zh-TW" altLang="en-US" dirty="0" smtClean="0">
                <a:ea typeface="新細明體" charset="-120"/>
              </a:rPr>
              <a:t>資料。</a:t>
            </a:r>
          </a:p>
          <a:p>
            <a:pPr lvl="1"/>
            <a:r>
              <a:rPr lang="zh-TW" altLang="en-US" dirty="0" smtClean="0">
                <a:ea typeface="新細明體" charset="-120"/>
              </a:rPr>
              <a:t>監控</a:t>
            </a:r>
            <a:r>
              <a:rPr lang="en-US" altLang="zh-TW" dirty="0" smtClean="0">
                <a:ea typeface="新細明體" charset="-120"/>
              </a:rPr>
              <a:t>Region Server</a:t>
            </a:r>
            <a:r>
              <a:rPr lang="zh-TW" altLang="en-US" dirty="0" smtClean="0">
                <a:ea typeface="新細明體" charset="-120"/>
              </a:rPr>
              <a:t>的狀態，即時通知</a:t>
            </a:r>
            <a:r>
              <a:rPr lang="en-US" altLang="zh-TW" dirty="0" smtClean="0">
                <a:ea typeface="新細明體" charset="-120"/>
              </a:rPr>
              <a:t>Region server</a:t>
            </a:r>
            <a:r>
              <a:rPr lang="zh-TW" altLang="en-US" dirty="0" smtClean="0">
                <a:ea typeface="新細明體" charset="-120"/>
              </a:rPr>
              <a:t>的啟動與斷線信息給</a:t>
            </a:r>
            <a:r>
              <a:rPr lang="en-US" altLang="zh-TW" dirty="0" smtClean="0">
                <a:ea typeface="新細明體" charset="-120"/>
              </a:rPr>
              <a:t>Master</a:t>
            </a:r>
            <a:r>
              <a:rPr lang="zh-TW" altLang="en-US" dirty="0" smtClean="0">
                <a:ea typeface="新細明體" charset="-120"/>
              </a:rPr>
              <a:t>。</a:t>
            </a:r>
          </a:p>
          <a:p>
            <a:pPr lvl="1"/>
            <a:r>
              <a:rPr lang="zh-TW" altLang="en-US" dirty="0" smtClean="0">
                <a:ea typeface="新細明體" charset="-120"/>
              </a:rPr>
              <a:t>儲存</a:t>
            </a:r>
            <a:r>
              <a:rPr lang="en-US" altLang="zh-TW" dirty="0" smtClean="0">
                <a:ea typeface="新細明體" charset="-120"/>
              </a:rPr>
              <a:t>HBase</a:t>
            </a:r>
            <a:r>
              <a:rPr lang="zh-TW" altLang="en-US" dirty="0" smtClean="0">
                <a:ea typeface="新細明體" charset="-120"/>
              </a:rPr>
              <a:t>的</a:t>
            </a:r>
            <a:r>
              <a:rPr lang="en-US" altLang="zh-TW" dirty="0" smtClean="0">
                <a:ea typeface="新細明體" charset="-120"/>
              </a:rPr>
              <a:t>Schema</a:t>
            </a:r>
            <a:r>
              <a:rPr lang="zh-TW" altLang="en-US" dirty="0" smtClean="0">
                <a:ea typeface="新細明體" charset="-120"/>
              </a:rPr>
              <a:t>，包括有哪些</a:t>
            </a:r>
            <a:r>
              <a:rPr lang="en-US" altLang="zh-TW" dirty="0" smtClean="0">
                <a:ea typeface="新細明體" charset="-120"/>
              </a:rPr>
              <a:t>Table</a:t>
            </a:r>
            <a:r>
              <a:rPr lang="zh-TW" altLang="en-US" dirty="0" smtClean="0">
                <a:ea typeface="新細明體" charset="-120"/>
              </a:rPr>
              <a:t>，每個</a:t>
            </a:r>
            <a:r>
              <a:rPr lang="en-US" altLang="zh-TW" dirty="0" smtClean="0">
                <a:ea typeface="新細明體" charset="-120"/>
              </a:rPr>
              <a:t>Table</a:t>
            </a:r>
            <a:r>
              <a:rPr lang="zh-TW" altLang="en-US" dirty="0" smtClean="0">
                <a:ea typeface="新細明體" charset="-120"/>
              </a:rPr>
              <a:t>有哪些</a:t>
            </a:r>
            <a:r>
              <a:rPr lang="en-US" altLang="zh-TW" dirty="0" smtClean="0">
                <a:ea typeface="新細明體" charset="-120"/>
              </a:rPr>
              <a:t>Column Family</a:t>
            </a:r>
            <a:r>
              <a:rPr lang="zh-TW" altLang="en-US" dirty="0" smtClean="0">
                <a:ea typeface="新細明體" charset="-120"/>
              </a:rPr>
              <a:t>。</a:t>
            </a:r>
          </a:p>
        </p:txBody>
      </p:sp>
      <p:sp>
        <p:nvSpPr>
          <p:cNvPr id="11268"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ACA250F0-8190-4604-95C0-AF24191DC2C9}" type="slidenum">
              <a:rPr lang="es-ES" altLang="zh-TW" smtClean="0"/>
              <a:pPr/>
              <a:t>15</a:t>
            </a:fld>
            <a:endParaRPr lang="es-ES" altLang="zh-TW"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圓角矩形 22"/>
          <p:cNvSpPr/>
          <p:nvPr/>
        </p:nvSpPr>
        <p:spPr>
          <a:xfrm>
            <a:off x="323850" y="1628775"/>
            <a:ext cx="1871663" cy="5048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rgbClr val="FFFFFF"/>
                </a:solidFill>
                <a:ea typeface="新細明體" charset="-120"/>
              </a:rPr>
              <a:t>ZooKeeper</a:t>
            </a:r>
            <a:endParaRPr lang="zh-TW" altLang="en-US">
              <a:solidFill>
                <a:srgbClr val="FFFFFF"/>
              </a:solidFill>
              <a:ea typeface="新細明體" charset="-120"/>
            </a:endParaRPr>
          </a:p>
        </p:txBody>
      </p:sp>
      <p:sp>
        <p:nvSpPr>
          <p:cNvPr id="19" name="圓角矩形 18"/>
          <p:cNvSpPr/>
          <p:nvPr/>
        </p:nvSpPr>
        <p:spPr>
          <a:xfrm>
            <a:off x="395288" y="1773238"/>
            <a:ext cx="1873250" cy="5032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rgbClr val="FFFFFF"/>
                </a:solidFill>
                <a:ea typeface="新細明體" charset="-120"/>
              </a:rPr>
              <a:t>ZooKeeper</a:t>
            </a:r>
            <a:endParaRPr lang="zh-TW" altLang="en-US">
              <a:solidFill>
                <a:srgbClr val="FFFFFF"/>
              </a:solidFill>
              <a:ea typeface="新細明體" charset="-120"/>
            </a:endParaRPr>
          </a:p>
        </p:txBody>
      </p:sp>
      <p:sp>
        <p:nvSpPr>
          <p:cNvPr id="21" name="圓角矩形 20"/>
          <p:cNvSpPr/>
          <p:nvPr/>
        </p:nvSpPr>
        <p:spPr>
          <a:xfrm>
            <a:off x="3779838" y="1844675"/>
            <a:ext cx="1296987" cy="792163"/>
          </a:xfrm>
          <a:prstGeom prst="roundRect">
            <a:avLst/>
          </a:prstGeom>
          <a:solidFill>
            <a:srgbClr val="FFE9C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Master</a:t>
            </a:r>
            <a:endParaRPr lang="zh-TW" altLang="en-US">
              <a:solidFill>
                <a:schemeClr val="tx1"/>
              </a:solidFill>
              <a:ea typeface="新細明體" charset="-120"/>
            </a:endParaRPr>
          </a:p>
        </p:txBody>
      </p:sp>
      <p:sp>
        <p:nvSpPr>
          <p:cNvPr id="25" name="圓角矩形 24"/>
          <p:cNvSpPr/>
          <p:nvPr/>
        </p:nvSpPr>
        <p:spPr>
          <a:xfrm>
            <a:off x="3851275" y="1989138"/>
            <a:ext cx="1296988" cy="792162"/>
          </a:xfrm>
          <a:prstGeom prst="roundRect">
            <a:avLst/>
          </a:prstGeom>
          <a:solidFill>
            <a:srgbClr val="FFE9C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Master</a:t>
            </a:r>
            <a:endParaRPr lang="zh-TW" altLang="en-US">
              <a:solidFill>
                <a:schemeClr val="tx1"/>
              </a:solidFill>
              <a:ea typeface="新細明體" charset="-120"/>
            </a:endParaRPr>
          </a:p>
        </p:txBody>
      </p:sp>
      <p:sp>
        <p:nvSpPr>
          <p:cNvPr id="12294" name="標題 2"/>
          <p:cNvSpPr>
            <a:spLocks noGrp="1"/>
          </p:cNvSpPr>
          <p:nvPr>
            <p:ph type="title"/>
          </p:nvPr>
        </p:nvSpPr>
        <p:spPr/>
        <p:txBody>
          <a:bodyPr/>
          <a:lstStyle/>
          <a:p>
            <a:r>
              <a:rPr lang="en-US" altLang="zh-TW" dirty="0" smtClean="0">
                <a:ea typeface="新細明體" charset="-120"/>
              </a:rPr>
              <a:t>Responsibility of Nodes</a:t>
            </a:r>
            <a:endParaRPr lang="zh-TW" altLang="en-US" dirty="0" smtClean="0">
              <a:ea typeface="新細明體" charset="-120"/>
            </a:endParaRPr>
          </a:p>
        </p:txBody>
      </p:sp>
      <p:sp>
        <p:nvSpPr>
          <p:cNvPr id="4" name="圓角矩形 3"/>
          <p:cNvSpPr/>
          <p:nvPr/>
        </p:nvSpPr>
        <p:spPr>
          <a:xfrm>
            <a:off x="3924300" y="2133600"/>
            <a:ext cx="1295400" cy="790575"/>
          </a:xfrm>
          <a:prstGeom prst="roundRect">
            <a:avLst/>
          </a:prstGeom>
          <a:solidFill>
            <a:srgbClr val="FFE9C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Master</a:t>
            </a:r>
            <a:endParaRPr lang="zh-TW" altLang="en-US">
              <a:solidFill>
                <a:schemeClr val="tx1"/>
              </a:solidFill>
              <a:ea typeface="新細明體" charset="-120"/>
            </a:endParaRPr>
          </a:p>
        </p:txBody>
      </p:sp>
      <p:sp>
        <p:nvSpPr>
          <p:cNvPr id="5" name="圓角矩形 4"/>
          <p:cNvSpPr/>
          <p:nvPr/>
        </p:nvSpPr>
        <p:spPr>
          <a:xfrm>
            <a:off x="1042988" y="3644900"/>
            <a:ext cx="1296987" cy="1296988"/>
          </a:xfrm>
          <a:prstGeom prst="roundRect">
            <a:avLst/>
          </a:prstGeom>
          <a:solidFill>
            <a:schemeClr val="accent3">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TW">
                <a:solidFill>
                  <a:srgbClr val="000000"/>
                </a:solidFill>
                <a:ea typeface="新細明體" charset="-120"/>
              </a:rPr>
              <a:t>Region Server</a:t>
            </a:r>
            <a:endParaRPr lang="zh-TW" altLang="en-US">
              <a:solidFill>
                <a:srgbClr val="000000"/>
              </a:solidFill>
              <a:ea typeface="新細明體" charset="-120"/>
            </a:endParaRPr>
          </a:p>
        </p:txBody>
      </p:sp>
      <p:sp>
        <p:nvSpPr>
          <p:cNvPr id="8" name="圓角矩形 7"/>
          <p:cNvSpPr/>
          <p:nvPr/>
        </p:nvSpPr>
        <p:spPr>
          <a:xfrm>
            <a:off x="2484438" y="3644900"/>
            <a:ext cx="1295400" cy="1296988"/>
          </a:xfrm>
          <a:prstGeom prst="roundRect">
            <a:avLst/>
          </a:prstGeom>
          <a:solidFill>
            <a:schemeClr val="accent3">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TW">
                <a:solidFill>
                  <a:srgbClr val="000000"/>
                </a:solidFill>
                <a:ea typeface="新細明體" charset="-120"/>
              </a:rPr>
              <a:t>Region Server</a:t>
            </a:r>
            <a:endParaRPr lang="zh-TW" altLang="en-US">
              <a:solidFill>
                <a:srgbClr val="000000"/>
              </a:solidFill>
              <a:ea typeface="新細明體" charset="-120"/>
            </a:endParaRPr>
          </a:p>
        </p:txBody>
      </p:sp>
      <p:sp>
        <p:nvSpPr>
          <p:cNvPr id="9" name="圓角矩形 8"/>
          <p:cNvSpPr/>
          <p:nvPr/>
        </p:nvSpPr>
        <p:spPr>
          <a:xfrm>
            <a:off x="3924300" y="3644900"/>
            <a:ext cx="1295400" cy="1296988"/>
          </a:xfrm>
          <a:prstGeom prst="roundRect">
            <a:avLst/>
          </a:prstGeom>
          <a:solidFill>
            <a:schemeClr val="accent3">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TW">
                <a:solidFill>
                  <a:srgbClr val="000000"/>
                </a:solidFill>
                <a:ea typeface="新細明體" charset="-120"/>
              </a:rPr>
              <a:t>Region Server</a:t>
            </a:r>
            <a:endParaRPr lang="zh-TW" altLang="en-US">
              <a:solidFill>
                <a:srgbClr val="000000"/>
              </a:solidFill>
              <a:ea typeface="新細明體" charset="-120"/>
            </a:endParaRPr>
          </a:p>
        </p:txBody>
      </p:sp>
      <p:sp>
        <p:nvSpPr>
          <p:cNvPr id="10" name="圓角矩形 9"/>
          <p:cNvSpPr/>
          <p:nvPr/>
        </p:nvSpPr>
        <p:spPr>
          <a:xfrm>
            <a:off x="5364163" y="3644900"/>
            <a:ext cx="1295400" cy="1296988"/>
          </a:xfrm>
          <a:prstGeom prst="roundRect">
            <a:avLst/>
          </a:prstGeom>
          <a:solidFill>
            <a:schemeClr val="accent3">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TW">
                <a:solidFill>
                  <a:srgbClr val="000000"/>
                </a:solidFill>
                <a:ea typeface="新細明體" charset="-120"/>
              </a:rPr>
              <a:t>Region Server</a:t>
            </a:r>
            <a:endParaRPr lang="zh-TW" altLang="en-US">
              <a:solidFill>
                <a:srgbClr val="000000"/>
              </a:solidFill>
              <a:ea typeface="新細明體" charset="-120"/>
            </a:endParaRPr>
          </a:p>
        </p:txBody>
      </p:sp>
      <p:sp>
        <p:nvSpPr>
          <p:cNvPr id="11" name="圓角矩形 10"/>
          <p:cNvSpPr/>
          <p:nvPr/>
        </p:nvSpPr>
        <p:spPr>
          <a:xfrm>
            <a:off x="6804025" y="3644900"/>
            <a:ext cx="1296988" cy="1296988"/>
          </a:xfrm>
          <a:prstGeom prst="roundRect">
            <a:avLst/>
          </a:prstGeom>
          <a:solidFill>
            <a:schemeClr val="accent3">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TW">
                <a:solidFill>
                  <a:srgbClr val="000000"/>
                </a:solidFill>
                <a:ea typeface="新細明體" charset="-120"/>
              </a:rPr>
              <a:t>…….</a:t>
            </a:r>
            <a:endParaRPr lang="zh-TW" altLang="en-US">
              <a:solidFill>
                <a:srgbClr val="000000"/>
              </a:solidFill>
              <a:ea typeface="新細明體" charset="-120"/>
            </a:endParaRPr>
          </a:p>
        </p:txBody>
      </p:sp>
      <p:cxnSp>
        <p:nvCxnSpPr>
          <p:cNvPr id="13" name="肘形接點 12"/>
          <p:cNvCxnSpPr>
            <a:stCxn id="4" idx="2"/>
            <a:endCxn id="5" idx="0"/>
          </p:cNvCxnSpPr>
          <p:nvPr/>
        </p:nvCxnSpPr>
        <p:spPr>
          <a:xfrm rot="5400000">
            <a:off x="2771775" y="1844675"/>
            <a:ext cx="720725" cy="2879725"/>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肘形接點 13"/>
          <p:cNvCxnSpPr>
            <a:stCxn id="4" idx="2"/>
            <a:endCxn id="8" idx="0"/>
          </p:cNvCxnSpPr>
          <p:nvPr/>
        </p:nvCxnSpPr>
        <p:spPr>
          <a:xfrm rot="5400000">
            <a:off x="3491706" y="2564607"/>
            <a:ext cx="720725" cy="1439862"/>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肘形接點 17"/>
          <p:cNvCxnSpPr>
            <a:stCxn id="4" idx="2"/>
            <a:endCxn id="9" idx="0"/>
          </p:cNvCxnSpPr>
          <p:nvPr/>
        </p:nvCxnSpPr>
        <p:spPr>
          <a:xfrm rot="5400000">
            <a:off x="4211637" y="3284538"/>
            <a:ext cx="720725" cy="12700"/>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0" name="肘形接點 19"/>
          <p:cNvCxnSpPr>
            <a:stCxn id="4" idx="2"/>
            <a:endCxn id="10" idx="0"/>
          </p:cNvCxnSpPr>
          <p:nvPr/>
        </p:nvCxnSpPr>
        <p:spPr>
          <a:xfrm rot="16200000" flipH="1">
            <a:off x="4931569" y="2564606"/>
            <a:ext cx="720725" cy="1439863"/>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 name="肘形接點 21"/>
          <p:cNvCxnSpPr>
            <a:stCxn id="4" idx="2"/>
            <a:endCxn id="11" idx="0"/>
          </p:cNvCxnSpPr>
          <p:nvPr/>
        </p:nvCxnSpPr>
        <p:spPr>
          <a:xfrm rot="16200000" flipH="1">
            <a:off x="5651500" y="1844675"/>
            <a:ext cx="720725" cy="2879725"/>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4" name="圓角矩形 23"/>
          <p:cNvSpPr/>
          <p:nvPr/>
        </p:nvSpPr>
        <p:spPr>
          <a:xfrm>
            <a:off x="539750" y="1916113"/>
            <a:ext cx="1871663" cy="5048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rgbClr val="FFFFFF"/>
                </a:solidFill>
                <a:ea typeface="新細明體" charset="-120"/>
              </a:rPr>
              <a:t>ZooKeeper</a:t>
            </a:r>
            <a:endParaRPr lang="zh-TW" altLang="en-US">
              <a:solidFill>
                <a:srgbClr val="FFFFFF"/>
              </a:solidFill>
              <a:ea typeface="新細明體" charset="-120"/>
            </a:endParaRPr>
          </a:p>
        </p:txBody>
      </p:sp>
      <p:cxnSp>
        <p:nvCxnSpPr>
          <p:cNvPr id="26" name="直線單箭頭接點 25"/>
          <p:cNvCxnSpPr>
            <a:stCxn id="24" idx="3"/>
            <a:endCxn id="4" idx="1"/>
          </p:cNvCxnSpPr>
          <p:nvPr/>
        </p:nvCxnSpPr>
        <p:spPr>
          <a:xfrm>
            <a:off x="2411413" y="2168525"/>
            <a:ext cx="1512887" cy="3603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2308" name="文字方塊 26"/>
          <p:cNvSpPr txBox="1">
            <a:spLocks noChangeArrowheads="1"/>
          </p:cNvSpPr>
          <p:nvPr/>
        </p:nvSpPr>
        <p:spPr bwMode="auto">
          <a:xfrm>
            <a:off x="971550" y="2420938"/>
            <a:ext cx="1008063" cy="369887"/>
          </a:xfrm>
          <a:prstGeom prst="rect">
            <a:avLst/>
          </a:prstGeom>
          <a:noFill/>
          <a:ln w="9525">
            <a:noFill/>
            <a:miter lim="800000"/>
            <a:headEnd/>
            <a:tailEnd/>
          </a:ln>
        </p:spPr>
        <p:txBody>
          <a:bodyPr>
            <a:spAutoFit/>
          </a:bodyPr>
          <a:lstStyle/>
          <a:p>
            <a:r>
              <a:rPr lang="zh-TW" altLang="en-US">
                <a:latin typeface="Lucida Sans Unicode" pitchFamily="34" charset="0"/>
                <a:ea typeface="微軟正黑體" pitchFamily="34" charset="-120"/>
              </a:rPr>
              <a:t>單數個</a:t>
            </a:r>
          </a:p>
        </p:txBody>
      </p:sp>
      <p:sp>
        <p:nvSpPr>
          <p:cNvPr id="12309" name="文字方塊 27"/>
          <p:cNvSpPr txBox="1">
            <a:spLocks noChangeArrowheads="1"/>
          </p:cNvSpPr>
          <p:nvPr/>
        </p:nvSpPr>
        <p:spPr bwMode="auto">
          <a:xfrm>
            <a:off x="4140200" y="1412875"/>
            <a:ext cx="1295400" cy="369888"/>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n</a:t>
            </a:r>
            <a:r>
              <a:rPr lang="zh-TW" altLang="en-US">
                <a:latin typeface="Lucida Sans Unicode" pitchFamily="34" charset="0"/>
                <a:ea typeface="微軟正黑體" pitchFamily="34" charset="-120"/>
              </a:rPr>
              <a:t>個</a:t>
            </a:r>
            <a:r>
              <a:rPr lang="en-US" altLang="zh-TW">
                <a:latin typeface="Lucida Sans Unicode" pitchFamily="34" charset="0"/>
                <a:ea typeface="微軟正黑體" pitchFamily="34" charset="-120"/>
              </a:rPr>
              <a:t>,n&gt;=1</a:t>
            </a:r>
            <a:endParaRPr lang="zh-TW" altLang="en-US">
              <a:latin typeface="Lucida Sans Unicode" pitchFamily="34" charset="0"/>
              <a:ea typeface="微軟正黑體" pitchFamily="34" charset="-120"/>
            </a:endParaRPr>
          </a:p>
        </p:txBody>
      </p:sp>
      <p:sp>
        <p:nvSpPr>
          <p:cNvPr id="12310" name="投影片編號版面配置區 26"/>
          <p:cNvSpPr>
            <a:spLocks noGrp="1"/>
          </p:cNvSpPr>
          <p:nvPr>
            <p:ph type="sldNum" sz="quarter" idx="4294967295"/>
          </p:nvPr>
        </p:nvSpPr>
        <p:spPr>
          <a:xfrm>
            <a:off x="6553200" y="6245225"/>
            <a:ext cx="2133600" cy="476250"/>
          </a:xfrm>
          <a:prstGeom prst="rect">
            <a:avLst/>
          </a:prstGeom>
          <a:noFill/>
        </p:spPr>
        <p:txBody>
          <a:bodyPr/>
          <a:lstStyle/>
          <a:p>
            <a:fld id="{0685AA2A-F4E3-4672-90CF-7154ADB609B3}" type="slidenum">
              <a:rPr lang="es-ES" altLang="zh-TW" smtClean="0"/>
              <a:pPr/>
              <a:t>16</a:t>
            </a:fld>
            <a:endParaRPr lang="es-ES" altLang="zh-TW"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標題 1"/>
          <p:cNvSpPr>
            <a:spLocks noGrp="1"/>
          </p:cNvSpPr>
          <p:nvPr>
            <p:ph type="title"/>
          </p:nvPr>
        </p:nvSpPr>
        <p:spPr/>
        <p:txBody>
          <a:bodyPr/>
          <a:lstStyle/>
          <a:p>
            <a:r>
              <a:rPr lang="en-US" altLang="zh-TW" dirty="0" smtClean="0">
                <a:ea typeface="新細明體" charset="-120"/>
              </a:rPr>
              <a:t>Architecture - Data Structure</a:t>
            </a:r>
            <a:endParaRPr lang="zh-TW" altLang="en-US" dirty="0" smtClean="0">
              <a:ea typeface="新細明體" charset="-120"/>
            </a:endParaRPr>
          </a:p>
        </p:txBody>
      </p:sp>
      <p:pic>
        <p:nvPicPr>
          <p:cNvPr id="13315" name="內容版面配置區 4" descr="HBaseStorage.png"/>
          <p:cNvPicPr>
            <a:picLocks noGrp="1" noChangeAspect="1"/>
          </p:cNvPicPr>
          <p:nvPr>
            <p:ph idx="1"/>
          </p:nvPr>
        </p:nvPicPr>
        <p:blipFill>
          <a:blip r:embed="rId2" cstate="print"/>
          <a:srcRect/>
          <a:stretch>
            <a:fillRect/>
          </a:stretch>
        </p:blipFill>
        <p:spPr>
          <a:xfrm>
            <a:off x="357188" y="1524000"/>
            <a:ext cx="8429625" cy="4678363"/>
          </a:xfrm>
        </p:spPr>
      </p:pic>
      <p:sp>
        <p:nvSpPr>
          <p:cNvPr id="13316"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6480184A-AFDC-48FB-8DD7-D4F5D76A1CE5}" type="slidenum">
              <a:rPr lang="es-ES" altLang="zh-TW" smtClean="0"/>
              <a:pPr/>
              <a:t>17</a:t>
            </a:fld>
            <a:endParaRPr lang="es-ES" altLang="zh-TW"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標題 2"/>
          <p:cNvSpPr>
            <a:spLocks noGrp="1"/>
          </p:cNvSpPr>
          <p:nvPr>
            <p:ph type="title"/>
          </p:nvPr>
        </p:nvSpPr>
        <p:spPr/>
        <p:txBody>
          <a:bodyPr/>
          <a:lstStyle/>
          <a:p>
            <a:r>
              <a:rPr lang="en-US" altLang="zh-TW" smtClean="0">
                <a:ea typeface="新細明體" charset="-120"/>
              </a:rPr>
              <a:t>Data Format</a:t>
            </a:r>
            <a:endParaRPr lang="zh-TW" altLang="en-US" smtClean="0">
              <a:ea typeface="新細明體" charset="-120"/>
            </a:endParaRPr>
          </a:p>
        </p:txBody>
      </p:sp>
      <p:pic>
        <p:nvPicPr>
          <p:cNvPr id="14339" name="Picture 3"/>
          <p:cNvPicPr>
            <a:picLocks noChangeAspect="1" noChangeArrowheads="1"/>
          </p:cNvPicPr>
          <p:nvPr/>
        </p:nvPicPr>
        <p:blipFill>
          <a:blip r:embed="rId2" cstate="print"/>
          <a:srcRect/>
          <a:stretch>
            <a:fillRect/>
          </a:stretch>
        </p:blipFill>
        <p:spPr bwMode="auto">
          <a:xfrm>
            <a:off x="323850" y="1989138"/>
            <a:ext cx="8604250" cy="3538537"/>
          </a:xfrm>
          <a:prstGeom prst="rect">
            <a:avLst/>
          </a:prstGeom>
          <a:noFill/>
          <a:ln w="9525">
            <a:noFill/>
            <a:miter lim="800000"/>
            <a:headEnd/>
            <a:tailEnd/>
          </a:ln>
        </p:spPr>
      </p:pic>
      <p:sp>
        <p:nvSpPr>
          <p:cNvPr id="14340"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20D28494-77EF-47BF-8FE2-1E81AD47BCFD}" type="slidenum">
              <a:rPr lang="es-ES" altLang="zh-TW" smtClean="0"/>
              <a:pPr/>
              <a:t>18</a:t>
            </a:fld>
            <a:endParaRPr lang="es-ES" altLang="zh-TW"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標題 2"/>
          <p:cNvSpPr>
            <a:spLocks noGrp="1"/>
          </p:cNvSpPr>
          <p:nvPr>
            <p:ph type="title"/>
          </p:nvPr>
        </p:nvSpPr>
        <p:spPr/>
        <p:txBody>
          <a:bodyPr/>
          <a:lstStyle/>
          <a:p>
            <a:r>
              <a:rPr lang="en-US" altLang="zh-TW" smtClean="0">
                <a:ea typeface="新細明體" charset="-120"/>
              </a:rPr>
              <a:t>RDB Data Format</a:t>
            </a:r>
            <a:endParaRPr lang="zh-TW" altLang="en-US" smtClean="0">
              <a:ea typeface="新細明體" charset="-120"/>
            </a:endParaRPr>
          </a:p>
        </p:txBody>
      </p:sp>
      <p:graphicFrame>
        <p:nvGraphicFramePr>
          <p:cNvPr id="4" name="表格 3"/>
          <p:cNvGraphicFramePr>
            <a:graphicFrameLocks noGrp="1"/>
          </p:cNvGraphicFramePr>
          <p:nvPr/>
        </p:nvGraphicFramePr>
        <p:xfrm>
          <a:off x="554038" y="2500313"/>
          <a:ext cx="8089434" cy="1770664"/>
        </p:xfrm>
        <a:graphic>
          <a:graphicData uri="http://schemas.openxmlformats.org/drawingml/2006/table">
            <a:tbl>
              <a:tblPr/>
              <a:tblGrid>
                <a:gridCol w="2022825"/>
                <a:gridCol w="2020960"/>
                <a:gridCol w="2022824"/>
                <a:gridCol w="2022825"/>
              </a:tblGrid>
              <a:tr h="4362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1" i="0" u="none" strike="noStrike" cap="none" normalizeH="0" baseline="0" dirty="0" err="1" smtClean="0">
                          <a:ln>
                            <a:noFill/>
                          </a:ln>
                          <a:solidFill>
                            <a:srgbClr val="FFFFFF"/>
                          </a:solidFill>
                          <a:effectLst/>
                          <a:latin typeface="Arial" charset="0"/>
                          <a:ea typeface="新細明體" charset="-120"/>
                          <a:cs typeface="Arial" charset="0"/>
                        </a:rPr>
                        <a:t>Lot_ID</a:t>
                      </a:r>
                      <a:endParaRPr kumimoji="0" lang="zh-TW" altLang="en-US" sz="2200" b="1" i="0" u="none" strike="noStrike" cap="none" normalizeH="0" baseline="0" dirty="0" smtClean="0">
                        <a:ln>
                          <a:noFill/>
                        </a:ln>
                        <a:solidFill>
                          <a:srgbClr val="FFFFFF"/>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1" i="0" u="none" strike="noStrike" cap="none" normalizeH="0" baseline="0" smtClean="0">
                          <a:ln>
                            <a:noFill/>
                          </a:ln>
                          <a:solidFill>
                            <a:srgbClr val="FFFFFF"/>
                          </a:solidFill>
                          <a:effectLst/>
                          <a:latin typeface="Arial" charset="0"/>
                          <a:ea typeface="新細明體" charset="-120"/>
                          <a:cs typeface="Arial" charset="0"/>
                        </a:rPr>
                        <a:t>Date</a:t>
                      </a:r>
                      <a:endParaRPr kumimoji="0" lang="zh-TW" altLang="en-US" sz="2200" b="1" i="0" u="none" strike="noStrike" cap="none" normalizeH="0" baseline="0" smtClean="0">
                        <a:ln>
                          <a:noFill/>
                        </a:ln>
                        <a:solidFill>
                          <a:srgbClr val="FFFFFF"/>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1" i="0" u="none" strike="noStrike" cap="none" normalizeH="0" baseline="0" smtClean="0">
                          <a:ln>
                            <a:noFill/>
                          </a:ln>
                          <a:solidFill>
                            <a:srgbClr val="FFFFFF"/>
                          </a:solidFill>
                          <a:effectLst/>
                          <a:latin typeface="Arial" charset="0"/>
                          <a:ea typeface="新細明體" charset="-120"/>
                          <a:cs typeface="Arial" charset="0"/>
                        </a:rPr>
                        <a:t>Facility</a:t>
                      </a:r>
                      <a:endParaRPr kumimoji="0" lang="zh-TW" altLang="en-US" sz="2200" b="1" i="0" u="none" strike="noStrike" cap="none" normalizeH="0" baseline="0" smtClean="0">
                        <a:ln>
                          <a:noFill/>
                        </a:ln>
                        <a:solidFill>
                          <a:srgbClr val="FFFFFF"/>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1" i="0" u="none" strike="noStrike" cap="none" normalizeH="0" baseline="0" smtClean="0">
                          <a:ln>
                            <a:noFill/>
                          </a:ln>
                          <a:solidFill>
                            <a:srgbClr val="FFFFFF"/>
                          </a:solidFill>
                          <a:effectLst/>
                          <a:latin typeface="Arial" charset="0"/>
                          <a:ea typeface="新細明體" charset="-120"/>
                          <a:cs typeface="Arial" charset="0"/>
                        </a:rPr>
                        <a:t>Operator</a:t>
                      </a:r>
                      <a:endParaRPr kumimoji="0" lang="zh-TW" altLang="en-US" sz="2200" b="1" i="0" u="none" strike="noStrike" cap="none" normalizeH="0" baseline="0" smtClean="0">
                        <a:ln>
                          <a:noFill/>
                        </a:ln>
                        <a:solidFill>
                          <a:srgbClr val="FFFFFF"/>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362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A000001.00</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2012/06/15</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BSET</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Andy</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362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A000002.00</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2012/06/15</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dirty="0" smtClean="0">
                          <a:ln>
                            <a:noFill/>
                          </a:ln>
                          <a:solidFill>
                            <a:srgbClr val="000000"/>
                          </a:solidFill>
                          <a:effectLst/>
                          <a:latin typeface="Arial" charset="0"/>
                          <a:ea typeface="新細明體" charset="-120"/>
                          <a:cs typeface="Arial" charset="0"/>
                        </a:rPr>
                        <a:t>DSET</a:t>
                      </a:r>
                      <a:endParaRPr kumimoji="0" lang="zh-TW" altLang="en-US" sz="2200" b="0" i="0" u="none" strike="noStrike" cap="none" normalizeH="0" baseline="0" dirty="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Mike</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362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A000003.00</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2012/06/15</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smtClean="0">
                          <a:ln>
                            <a:noFill/>
                          </a:ln>
                          <a:solidFill>
                            <a:srgbClr val="000000"/>
                          </a:solidFill>
                          <a:effectLst/>
                          <a:latin typeface="Arial" charset="0"/>
                          <a:ea typeface="新細明體" charset="-120"/>
                          <a:cs typeface="Arial" charset="0"/>
                        </a:rPr>
                        <a:t>BSET</a:t>
                      </a:r>
                      <a:endParaRPr kumimoji="0" lang="zh-TW" altLang="en-US" sz="2200" b="0" i="0" u="none" strike="noStrike" cap="none" normalizeH="0" baseline="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2200" b="0" i="0" u="none" strike="noStrike" cap="none" normalizeH="0" baseline="0" dirty="0" smtClean="0">
                          <a:ln>
                            <a:noFill/>
                          </a:ln>
                          <a:solidFill>
                            <a:srgbClr val="000000"/>
                          </a:solidFill>
                          <a:effectLst/>
                          <a:latin typeface="Arial" charset="0"/>
                          <a:ea typeface="新細明體" charset="-120"/>
                          <a:cs typeface="Arial" charset="0"/>
                        </a:rPr>
                        <a:t>Hubert</a:t>
                      </a:r>
                      <a:endParaRPr kumimoji="0" lang="zh-TW" altLang="en-US" sz="2200" b="0" i="0" u="none" strike="noStrike" cap="none" normalizeH="0" baseline="0" dirty="0" smtClean="0">
                        <a:ln>
                          <a:noFill/>
                        </a:ln>
                        <a:solidFill>
                          <a:srgbClr val="000000"/>
                        </a:solidFill>
                        <a:effectLst/>
                        <a:latin typeface="Arial" charset="0"/>
                        <a:ea typeface="新細明體" charset="-120"/>
                        <a:cs typeface="Arial" charset="0"/>
                      </a:endParaRPr>
                    </a:p>
                  </a:txBody>
                  <a:tcPr marL="107387" marR="107387" marT="53693" marB="5369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15391" name="投影片編號版面配置區 5"/>
          <p:cNvSpPr>
            <a:spLocks noGrp="1"/>
          </p:cNvSpPr>
          <p:nvPr>
            <p:ph type="sldNum" sz="quarter" idx="4294967295"/>
          </p:nvPr>
        </p:nvSpPr>
        <p:spPr>
          <a:xfrm>
            <a:off x="6553200" y="6245225"/>
            <a:ext cx="2133600" cy="476250"/>
          </a:xfrm>
          <a:prstGeom prst="rect">
            <a:avLst/>
          </a:prstGeom>
          <a:noFill/>
        </p:spPr>
        <p:txBody>
          <a:bodyPr/>
          <a:lstStyle/>
          <a:p>
            <a:fld id="{8A85DEDE-95FA-4257-AAA8-A4D2F9066AEB}" type="slidenum">
              <a:rPr lang="es-ES" altLang="zh-TW" smtClean="0"/>
              <a:pPr/>
              <a:t>19</a:t>
            </a:fld>
            <a:endParaRPr lang="es-ES" altLang="zh-TW"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標題 1"/>
          <p:cNvSpPr>
            <a:spLocks noGrp="1"/>
          </p:cNvSpPr>
          <p:nvPr>
            <p:ph type="title"/>
          </p:nvPr>
        </p:nvSpPr>
        <p:spPr/>
        <p:txBody>
          <a:bodyPr/>
          <a:lstStyle/>
          <a:p>
            <a:r>
              <a:rPr lang="en-US" altLang="zh-TW" dirty="0" smtClean="0">
                <a:ea typeface="新細明體" charset="-120"/>
              </a:rPr>
              <a:t>Agenda</a:t>
            </a:r>
            <a:endParaRPr lang="zh-TW" altLang="en-US" dirty="0" smtClean="0">
              <a:ea typeface="新細明體" charset="-120"/>
            </a:endParaRPr>
          </a:p>
        </p:txBody>
      </p:sp>
      <p:sp>
        <p:nvSpPr>
          <p:cNvPr id="3075" name="內容版面配置區 2"/>
          <p:cNvSpPr>
            <a:spLocks noGrp="1"/>
          </p:cNvSpPr>
          <p:nvPr>
            <p:ph idx="1"/>
          </p:nvPr>
        </p:nvSpPr>
        <p:spPr/>
        <p:txBody>
          <a:bodyPr/>
          <a:lstStyle/>
          <a:p>
            <a:r>
              <a:rPr lang="en-US" altLang="zh-TW" dirty="0" smtClean="0">
                <a:ea typeface="新細明體" charset="-120"/>
              </a:rPr>
              <a:t>Story of HBase</a:t>
            </a:r>
          </a:p>
          <a:p>
            <a:r>
              <a:rPr lang="en-US" altLang="zh-TW" dirty="0" smtClean="0">
                <a:ea typeface="新細明體" charset="-120"/>
              </a:rPr>
              <a:t>Powered by HBase</a:t>
            </a:r>
          </a:p>
          <a:p>
            <a:r>
              <a:rPr lang="en-US" altLang="zh-TW" dirty="0" smtClean="0">
                <a:ea typeface="新細明體" charset="-120"/>
              </a:rPr>
              <a:t>Features of HBase</a:t>
            </a:r>
          </a:p>
          <a:p>
            <a:r>
              <a:rPr lang="en-US" altLang="zh-TW" dirty="0" smtClean="0">
                <a:ea typeface="新細明體" charset="-120"/>
              </a:rPr>
              <a:t>Infrastructure(Responsibility of Nodes)</a:t>
            </a:r>
          </a:p>
          <a:p>
            <a:r>
              <a:rPr lang="en-US" altLang="zh-TW" dirty="0" smtClean="0">
                <a:ea typeface="新細明體" charset="-120"/>
              </a:rPr>
              <a:t>Architecture</a:t>
            </a:r>
          </a:p>
          <a:p>
            <a:r>
              <a:rPr lang="en-US" altLang="zh-TW" dirty="0" smtClean="0">
                <a:ea typeface="新細明體" charset="-120"/>
              </a:rPr>
              <a:t>Take a Look !</a:t>
            </a:r>
          </a:p>
          <a:p>
            <a:endParaRPr lang="zh-TW" altLang="en-US" dirty="0" smtClean="0">
              <a:ea typeface="新細明體" charset="-120"/>
            </a:endParaRPr>
          </a:p>
        </p:txBody>
      </p:sp>
      <p:sp>
        <p:nvSpPr>
          <p:cNvPr id="3076"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9B1C0FC7-608E-466D-A664-4CDE7C3F71CA}" type="slidenum">
              <a:rPr lang="es-ES" altLang="zh-TW" smtClean="0"/>
              <a:pPr/>
              <a:t>2</a:t>
            </a:fld>
            <a:endParaRPr lang="es-ES" altLang="zh-TW"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標題 2"/>
          <p:cNvSpPr>
            <a:spLocks noGrp="1"/>
          </p:cNvSpPr>
          <p:nvPr>
            <p:ph type="title"/>
          </p:nvPr>
        </p:nvSpPr>
        <p:spPr/>
        <p:txBody>
          <a:bodyPr/>
          <a:lstStyle/>
          <a:p>
            <a:r>
              <a:rPr lang="en-US" altLang="zh-TW" dirty="0" smtClean="0">
                <a:ea typeface="新細明體" charset="-120"/>
              </a:rPr>
              <a:t>HBase Data format</a:t>
            </a:r>
            <a:endParaRPr lang="zh-TW" altLang="en-US" dirty="0" smtClean="0">
              <a:ea typeface="新細明體" charset="-120"/>
            </a:endParaRPr>
          </a:p>
        </p:txBody>
      </p:sp>
      <p:pic>
        <p:nvPicPr>
          <p:cNvPr id="16387" name="Picture 2"/>
          <p:cNvPicPr>
            <a:picLocks noChangeAspect="1" noChangeArrowheads="1"/>
          </p:cNvPicPr>
          <p:nvPr/>
        </p:nvPicPr>
        <p:blipFill>
          <a:blip r:embed="rId2" cstate="print"/>
          <a:srcRect/>
          <a:stretch>
            <a:fillRect/>
          </a:stretch>
        </p:blipFill>
        <p:spPr bwMode="auto">
          <a:xfrm>
            <a:off x="107950" y="1638300"/>
            <a:ext cx="8964613" cy="3581400"/>
          </a:xfrm>
          <a:prstGeom prst="rect">
            <a:avLst/>
          </a:prstGeom>
          <a:noFill/>
          <a:ln w="9525">
            <a:noFill/>
            <a:miter lim="800000"/>
            <a:headEnd/>
            <a:tailEnd/>
          </a:ln>
        </p:spPr>
      </p:pic>
      <p:sp>
        <p:nvSpPr>
          <p:cNvPr id="16388"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8DA75205-ECE1-44AF-918F-7A21224EAA40}" type="slidenum">
              <a:rPr lang="es-ES" altLang="zh-TW" smtClean="0"/>
              <a:pPr/>
              <a:t>20</a:t>
            </a:fld>
            <a:endParaRPr lang="es-ES" altLang="zh-TW"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內容版面配置區 2"/>
          <p:cNvSpPr>
            <a:spLocks noGrp="1"/>
          </p:cNvSpPr>
          <p:nvPr>
            <p:ph idx="1"/>
          </p:nvPr>
        </p:nvSpPr>
        <p:spPr/>
        <p:txBody>
          <a:bodyPr/>
          <a:lstStyle/>
          <a:p>
            <a:r>
              <a:rPr lang="en-US" altLang="zh-TW" smtClean="0">
                <a:ea typeface="新細明體" charset="-120"/>
              </a:rPr>
              <a:t>Table  (HBase Table)</a:t>
            </a:r>
          </a:p>
          <a:p>
            <a:pPr lvl="1"/>
            <a:r>
              <a:rPr lang="en-US" altLang="zh-TW" smtClean="0">
                <a:ea typeface="新細明體" charset="-120"/>
              </a:rPr>
              <a:t>Region  (Regions for the Table)</a:t>
            </a:r>
          </a:p>
          <a:p>
            <a:pPr lvl="2"/>
            <a:r>
              <a:rPr lang="en-US" altLang="zh-TW" smtClean="0">
                <a:ea typeface="新細明體" charset="-120"/>
              </a:rPr>
              <a:t>Store </a:t>
            </a:r>
            <a:r>
              <a:rPr lang="en-US" altLang="zh-TW" sz="2000" smtClean="0">
                <a:ea typeface="新細明體" charset="-120"/>
              </a:rPr>
              <a:t>(Store per ColumnFamily for each Region for the table)</a:t>
            </a:r>
          </a:p>
          <a:p>
            <a:pPr lvl="3"/>
            <a:r>
              <a:rPr lang="en-US" altLang="zh-TW" smtClean="0">
                <a:ea typeface="新細明體" charset="-120"/>
              </a:rPr>
              <a:t>MemStore</a:t>
            </a:r>
            <a:r>
              <a:rPr lang="zh-TW" altLang="en-US" smtClean="0">
                <a:ea typeface="新細明體" charset="-120"/>
              </a:rPr>
              <a:t> </a:t>
            </a:r>
            <a:r>
              <a:rPr lang="en-US" altLang="zh-TW" sz="1800" smtClean="0">
                <a:ea typeface="新細明體" charset="-120"/>
              </a:rPr>
              <a:t>(</a:t>
            </a:r>
            <a:r>
              <a:rPr lang="zh-TW" altLang="en-US" sz="1800" smtClean="0">
                <a:ea typeface="新細明體" charset="-120"/>
              </a:rPr>
              <a:t> </a:t>
            </a:r>
            <a:r>
              <a:rPr lang="en-US" altLang="zh-TW" sz="1800" smtClean="0">
                <a:ea typeface="新細明體" charset="-120"/>
              </a:rPr>
              <a:t>MemStore for each Store for each Region for the table)</a:t>
            </a:r>
          </a:p>
          <a:p>
            <a:pPr lvl="3"/>
            <a:r>
              <a:rPr lang="en-US" altLang="zh-TW" smtClean="0">
                <a:ea typeface="新細明體" charset="-120"/>
              </a:rPr>
              <a:t>StoreFile</a:t>
            </a:r>
            <a:r>
              <a:rPr lang="zh-TW" altLang="en-US" smtClean="0">
                <a:ea typeface="新細明體" charset="-120"/>
              </a:rPr>
              <a:t>  </a:t>
            </a:r>
            <a:r>
              <a:rPr lang="en-US" altLang="zh-TW" sz="1800" smtClean="0">
                <a:ea typeface="新細明體" charset="-120"/>
              </a:rPr>
              <a:t>(StoreFiles for each Store for each Region for the table)</a:t>
            </a:r>
          </a:p>
          <a:p>
            <a:pPr lvl="4"/>
            <a:r>
              <a:rPr lang="en-US" altLang="zh-TW" smtClean="0">
                <a:ea typeface="新細明體" charset="-120"/>
              </a:rPr>
              <a:t>Block</a:t>
            </a:r>
            <a:r>
              <a:rPr lang="zh-TW" altLang="en-US" smtClean="0">
                <a:ea typeface="新細明體" charset="-120"/>
              </a:rPr>
              <a:t> </a:t>
            </a:r>
            <a:r>
              <a:rPr lang="en-US" altLang="zh-TW" sz="1400" smtClean="0">
                <a:ea typeface="新細明體" charset="-120"/>
              </a:rPr>
              <a:t>(Blocks within a StoreFile within a Store for each Region for the table)</a:t>
            </a:r>
            <a:endParaRPr lang="zh-TW" altLang="en-US" sz="1400" smtClean="0">
              <a:ea typeface="新細明體" charset="-120"/>
            </a:endParaRPr>
          </a:p>
        </p:txBody>
      </p:sp>
      <p:sp>
        <p:nvSpPr>
          <p:cNvPr id="17411" name="標題 1"/>
          <p:cNvSpPr>
            <a:spLocks noGrp="1"/>
          </p:cNvSpPr>
          <p:nvPr>
            <p:ph type="title"/>
          </p:nvPr>
        </p:nvSpPr>
        <p:spPr/>
        <p:txBody>
          <a:bodyPr/>
          <a:lstStyle/>
          <a:p>
            <a:r>
              <a:rPr lang="en-US" altLang="zh-TW" smtClean="0">
                <a:ea typeface="新細明體" charset="-120"/>
              </a:rPr>
              <a:t>Region</a:t>
            </a:r>
            <a:endParaRPr lang="zh-TW" altLang="en-US" smtClean="0">
              <a:ea typeface="新細明體" charset="-120"/>
            </a:endParaRPr>
          </a:p>
        </p:txBody>
      </p:sp>
      <p:sp>
        <p:nvSpPr>
          <p:cNvPr id="17412"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A35E2288-B6AA-4604-A308-AC92D8E77814}" type="slidenum">
              <a:rPr lang="es-ES" altLang="zh-TW" smtClean="0"/>
              <a:pPr/>
              <a:t>21</a:t>
            </a:fld>
            <a:endParaRPr lang="es-ES" altLang="zh-TW"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標題 2"/>
          <p:cNvSpPr>
            <a:spLocks noGrp="1"/>
          </p:cNvSpPr>
          <p:nvPr>
            <p:ph type="title"/>
          </p:nvPr>
        </p:nvSpPr>
        <p:spPr/>
        <p:txBody>
          <a:bodyPr/>
          <a:lstStyle/>
          <a:p>
            <a:r>
              <a:rPr lang="en-US" altLang="zh-TW" smtClean="0">
                <a:ea typeface="新細明體" charset="-120"/>
              </a:rPr>
              <a:t>Region</a:t>
            </a:r>
            <a:endParaRPr lang="zh-TW" altLang="en-US" smtClean="0">
              <a:ea typeface="新細明體" charset="-120"/>
            </a:endParaRPr>
          </a:p>
        </p:txBody>
      </p:sp>
      <p:pic>
        <p:nvPicPr>
          <p:cNvPr id="18435" name="Picture 2"/>
          <p:cNvPicPr>
            <a:picLocks noChangeAspect="1" noChangeArrowheads="1"/>
          </p:cNvPicPr>
          <p:nvPr/>
        </p:nvPicPr>
        <p:blipFill>
          <a:blip r:embed="rId2" cstate="print"/>
          <a:srcRect/>
          <a:stretch>
            <a:fillRect/>
          </a:stretch>
        </p:blipFill>
        <p:spPr bwMode="auto">
          <a:xfrm>
            <a:off x="1214438" y="1703388"/>
            <a:ext cx="6786562" cy="4322762"/>
          </a:xfrm>
          <a:prstGeom prst="rect">
            <a:avLst/>
          </a:prstGeom>
          <a:noFill/>
          <a:ln w="12700" cap="sq">
            <a:noFill/>
            <a:miter lim="800000"/>
            <a:headEnd type="none" w="sm" len="sm"/>
            <a:tailEnd type="none" w="sm" len="sm"/>
          </a:ln>
        </p:spPr>
      </p:pic>
      <p:cxnSp>
        <p:nvCxnSpPr>
          <p:cNvPr id="5" name="直線單箭頭接點 4"/>
          <p:cNvCxnSpPr/>
          <p:nvPr/>
        </p:nvCxnSpPr>
        <p:spPr>
          <a:xfrm flipV="1">
            <a:off x="5364163" y="1773238"/>
            <a:ext cx="1152525" cy="1368425"/>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8437" name="文字方塊 5"/>
          <p:cNvSpPr txBox="1">
            <a:spLocks noChangeArrowheads="1"/>
          </p:cNvSpPr>
          <p:nvPr/>
        </p:nvSpPr>
        <p:spPr bwMode="auto">
          <a:xfrm>
            <a:off x="6443663" y="1557338"/>
            <a:ext cx="1512887" cy="368300"/>
          </a:xfrm>
          <a:prstGeom prst="rect">
            <a:avLst/>
          </a:prstGeom>
          <a:noFill/>
          <a:ln w="9525">
            <a:noFill/>
            <a:miter lim="800000"/>
            <a:headEnd/>
            <a:tailEnd/>
          </a:ln>
        </p:spPr>
        <p:txBody>
          <a:bodyPr>
            <a:spAutoFit/>
          </a:bodyPr>
          <a:lstStyle/>
          <a:p>
            <a:r>
              <a:rPr lang="en-US" altLang="zh-TW">
                <a:solidFill>
                  <a:srgbClr val="FF0000"/>
                </a:solidFill>
                <a:latin typeface="Lucida Sans Unicode" pitchFamily="34" charset="0"/>
                <a:ea typeface="微軟正黑體" pitchFamily="34" charset="-120"/>
              </a:rPr>
              <a:t>Region</a:t>
            </a:r>
            <a:endParaRPr lang="zh-TW" altLang="en-US">
              <a:solidFill>
                <a:srgbClr val="FF0000"/>
              </a:solidFill>
              <a:latin typeface="Lucida Sans Unicode" pitchFamily="34" charset="0"/>
              <a:ea typeface="微軟正黑體" pitchFamily="34" charset="-120"/>
            </a:endParaRPr>
          </a:p>
        </p:txBody>
      </p:sp>
      <p:sp>
        <p:nvSpPr>
          <p:cNvPr id="18438" name="投影片編號版面配置區 5"/>
          <p:cNvSpPr>
            <a:spLocks noGrp="1"/>
          </p:cNvSpPr>
          <p:nvPr>
            <p:ph type="sldNum" sz="quarter" idx="4294967295"/>
          </p:nvPr>
        </p:nvSpPr>
        <p:spPr>
          <a:xfrm>
            <a:off x="6553200" y="6245225"/>
            <a:ext cx="2133600" cy="476250"/>
          </a:xfrm>
          <a:prstGeom prst="rect">
            <a:avLst/>
          </a:prstGeom>
          <a:noFill/>
        </p:spPr>
        <p:txBody>
          <a:bodyPr/>
          <a:lstStyle/>
          <a:p>
            <a:fld id="{DEC0512A-324F-4F7E-988D-A1294018CB2D}" type="slidenum">
              <a:rPr lang="es-ES" altLang="zh-TW" smtClean="0"/>
              <a:pPr/>
              <a:t>22</a:t>
            </a:fld>
            <a:endParaRPr lang="es-ES" altLang="zh-TW"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標題 2"/>
          <p:cNvSpPr>
            <a:spLocks noGrp="1"/>
          </p:cNvSpPr>
          <p:nvPr>
            <p:ph type="title"/>
          </p:nvPr>
        </p:nvSpPr>
        <p:spPr/>
        <p:txBody>
          <a:bodyPr/>
          <a:lstStyle/>
          <a:p>
            <a:r>
              <a:rPr lang="en-US" altLang="zh-TW" smtClean="0">
                <a:ea typeface="新細明體" charset="-120"/>
              </a:rPr>
              <a:t>Memstore Flush</a:t>
            </a:r>
            <a:endParaRPr lang="zh-TW" altLang="en-US" smtClean="0">
              <a:ea typeface="新細明體" charset="-120"/>
            </a:endParaRPr>
          </a:p>
        </p:txBody>
      </p:sp>
      <p:sp>
        <p:nvSpPr>
          <p:cNvPr id="19459" name="內容版面配置區 4"/>
          <p:cNvSpPr>
            <a:spLocks noGrp="1"/>
          </p:cNvSpPr>
          <p:nvPr>
            <p:ph idx="1"/>
          </p:nvPr>
        </p:nvSpPr>
        <p:spPr/>
        <p:txBody>
          <a:bodyPr/>
          <a:lstStyle/>
          <a:p>
            <a:r>
              <a:rPr lang="en-US" altLang="zh-TW" smtClean="0">
                <a:ea typeface="新細明體" charset="-120"/>
              </a:rPr>
              <a:t>Flushing the memstore to disk causes a HFile</a:t>
            </a:r>
            <a:endParaRPr lang="zh-TW" altLang="en-US" smtClean="0">
              <a:ea typeface="新細明體" charset="-120"/>
            </a:endParaRPr>
          </a:p>
        </p:txBody>
      </p:sp>
      <p:pic>
        <p:nvPicPr>
          <p:cNvPr id="19460" name="Picture 2"/>
          <p:cNvPicPr>
            <a:picLocks noChangeAspect="1" noChangeArrowheads="1"/>
          </p:cNvPicPr>
          <p:nvPr/>
        </p:nvPicPr>
        <p:blipFill>
          <a:blip r:embed="rId2" cstate="print"/>
          <a:srcRect/>
          <a:stretch>
            <a:fillRect/>
          </a:stretch>
        </p:blipFill>
        <p:spPr bwMode="auto">
          <a:xfrm>
            <a:off x="1928813" y="2420938"/>
            <a:ext cx="5305425" cy="3937000"/>
          </a:xfrm>
          <a:prstGeom prst="rect">
            <a:avLst/>
          </a:prstGeom>
          <a:noFill/>
          <a:ln w="9525">
            <a:noFill/>
            <a:miter lim="800000"/>
            <a:headEnd/>
            <a:tailEnd/>
          </a:ln>
        </p:spPr>
      </p:pic>
      <p:sp>
        <p:nvSpPr>
          <p:cNvPr id="19461" name="投影片編號版面配置區 4"/>
          <p:cNvSpPr>
            <a:spLocks noGrp="1"/>
          </p:cNvSpPr>
          <p:nvPr>
            <p:ph type="sldNum" sz="quarter" idx="4294967295"/>
          </p:nvPr>
        </p:nvSpPr>
        <p:spPr>
          <a:xfrm>
            <a:off x="6553200" y="6245225"/>
            <a:ext cx="2133600" cy="476250"/>
          </a:xfrm>
          <a:prstGeom prst="rect">
            <a:avLst/>
          </a:prstGeom>
          <a:noFill/>
        </p:spPr>
        <p:txBody>
          <a:bodyPr/>
          <a:lstStyle/>
          <a:p>
            <a:fld id="{75340CC8-C22C-48A4-8334-EC00F8CDBE5F}" type="slidenum">
              <a:rPr lang="es-ES" altLang="zh-TW" smtClean="0"/>
              <a:pPr/>
              <a:t>23</a:t>
            </a:fld>
            <a:endParaRPr lang="es-ES" altLang="zh-TW"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圓角矩形 3"/>
          <p:cNvSpPr/>
          <p:nvPr/>
        </p:nvSpPr>
        <p:spPr>
          <a:xfrm>
            <a:off x="2843213" y="115888"/>
            <a:ext cx="3816350" cy="50482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TW">
                <a:solidFill>
                  <a:srgbClr val="000000"/>
                </a:solidFill>
                <a:ea typeface="新細明體" charset="-120"/>
              </a:rPr>
              <a:t>HTable</a:t>
            </a:r>
            <a:endParaRPr lang="zh-TW" altLang="en-US">
              <a:solidFill>
                <a:srgbClr val="000000"/>
              </a:solidFill>
              <a:ea typeface="新細明體" charset="-120"/>
            </a:endParaRPr>
          </a:p>
        </p:txBody>
      </p:sp>
      <p:sp>
        <p:nvSpPr>
          <p:cNvPr id="5" name="圓角矩形 4"/>
          <p:cNvSpPr/>
          <p:nvPr/>
        </p:nvSpPr>
        <p:spPr>
          <a:xfrm>
            <a:off x="468313" y="981075"/>
            <a:ext cx="1223962" cy="360363"/>
          </a:xfrm>
          <a:prstGeom prst="roundRect">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Region</a:t>
            </a:r>
            <a:endParaRPr lang="zh-TW" altLang="en-US">
              <a:solidFill>
                <a:schemeClr val="tx1"/>
              </a:solidFill>
              <a:ea typeface="新細明體" charset="-120"/>
            </a:endParaRPr>
          </a:p>
        </p:txBody>
      </p:sp>
      <p:sp>
        <p:nvSpPr>
          <p:cNvPr id="6" name="圓角矩形 5"/>
          <p:cNvSpPr/>
          <p:nvPr/>
        </p:nvSpPr>
        <p:spPr>
          <a:xfrm>
            <a:off x="1908175" y="981075"/>
            <a:ext cx="1223963" cy="360363"/>
          </a:xfrm>
          <a:prstGeom prst="roundRect">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Region</a:t>
            </a:r>
            <a:endParaRPr lang="zh-TW" altLang="en-US">
              <a:solidFill>
                <a:schemeClr val="tx1"/>
              </a:solidFill>
              <a:ea typeface="新細明體" charset="-120"/>
            </a:endParaRPr>
          </a:p>
        </p:txBody>
      </p:sp>
      <p:sp>
        <p:nvSpPr>
          <p:cNvPr id="7" name="圓角矩形 6"/>
          <p:cNvSpPr/>
          <p:nvPr/>
        </p:nvSpPr>
        <p:spPr>
          <a:xfrm>
            <a:off x="3348038" y="981075"/>
            <a:ext cx="1223962" cy="360363"/>
          </a:xfrm>
          <a:prstGeom prst="roundRect">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Region</a:t>
            </a:r>
            <a:endParaRPr lang="zh-TW" altLang="en-US">
              <a:solidFill>
                <a:schemeClr val="tx1"/>
              </a:solidFill>
              <a:ea typeface="新細明體" charset="-120"/>
            </a:endParaRPr>
          </a:p>
        </p:txBody>
      </p:sp>
      <p:sp>
        <p:nvSpPr>
          <p:cNvPr id="8" name="圓角矩形 7"/>
          <p:cNvSpPr/>
          <p:nvPr/>
        </p:nvSpPr>
        <p:spPr>
          <a:xfrm>
            <a:off x="4787900" y="981075"/>
            <a:ext cx="1223963" cy="360363"/>
          </a:xfrm>
          <a:prstGeom prst="roundRect">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Region</a:t>
            </a:r>
            <a:endParaRPr lang="zh-TW" altLang="en-US">
              <a:solidFill>
                <a:schemeClr val="tx1"/>
              </a:solidFill>
              <a:ea typeface="新細明體" charset="-120"/>
            </a:endParaRPr>
          </a:p>
        </p:txBody>
      </p:sp>
      <p:sp>
        <p:nvSpPr>
          <p:cNvPr id="9" name="圓角矩形 8"/>
          <p:cNvSpPr/>
          <p:nvPr/>
        </p:nvSpPr>
        <p:spPr>
          <a:xfrm>
            <a:off x="6227763" y="981075"/>
            <a:ext cx="1223962" cy="360363"/>
          </a:xfrm>
          <a:prstGeom prst="roundRect">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Region</a:t>
            </a:r>
            <a:endParaRPr lang="zh-TW" altLang="en-US">
              <a:solidFill>
                <a:schemeClr val="tx1"/>
              </a:solidFill>
              <a:ea typeface="新細明體" charset="-120"/>
            </a:endParaRPr>
          </a:p>
        </p:txBody>
      </p:sp>
      <p:sp>
        <p:nvSpPr>
          <p:cNvPr id="10" name="圓角矩形 9"/>
          <p:cNvSpPr/>
          <p:nvPr/>
        </p:nvSpPr>
        <p:spPr>
          <a:xfrm>
            <a:off x="7667625" y="981075"/>
            <a:ext cx="1225550" cy="360363"/>
          </a:xfrm>
          <a:prstGeom prst="roundRect">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a:solidFill>
                  <a:schemeClr val="tx1"/>
                </a:solidFill>
                <a:ea typeface="新細明體" charset="-120"/>
              </a:rPr>
              <a:t>Region</a:t>
            </a:r>
            <a:endParaRPr lang="zh-TW" altLang="en-US">
              <a:solidFill>
                <a:schemeClr val="tx1"/>
              </a:solidFill>
              <a:ea typeface="新細明體" charset="-120"/>
            </a:endParaRPr>
          </a:p>
        </p:txBody>
      </p:sp>
      <p:sp>
        <p:nvSpPr>
          <p:cNvPr id="11" name="矩形圖說文字 10"/>
          <p:cNvSpPr/>
          <p:nvPr/>
        </p:nvSpPr>
        <p:spPr>
          <a:xfrm>
            <a:off x="179388" y="1989138"/>
            <a:ext cx="8785225" cy="2232025"/>
          </a:xfrm>
          <a:prstGeom prst="wedgeRectCallout">
            <a:avLst>
              <a:gd name="adj1" fmla="val -38238"/>
              <a:gd name="adj2" fmla="val -78098"/>
            </a:avLst>
          </a:prstGeom>
          <a:ln>
            <a:solidFill>
              <a:schemeClr val="accent3">
                <a:lumMod val="40000"/>
                <a:lumOff val="60000"/>
              </a:schemeClr>
            </a:solidFill>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zh-TW" altLang="en-US">
              <a:solidFill>
                <a:srgbClr val="000000"/>
              </a:solidFill>
              <a:ea typeface="新細明體" charset="-120"/>
            </a:endParaRPr>
          </a:p>
        </p:txBody>
      </p:sp>
      <p:grpSp>
        <p:nvGrpSpPr>
          <p:cNvPr id="2" name="群組 38"/>
          <p:cNvGrpSpPr>
            <a:grpSpLocks/>
          </p:cNvGrpSpPr>
          <p:nvPr/>
        </p:nvGrpSpPr>
        <p:grpSpPr bwMode="auto">
          <a:xfrm>
            <a:off x="323850" y="2205038"/>
            <a:ext cx="4248150" cy="1871662"/>
            <a:chOff x="1115616" y="4077072"/>
            <a:chExt cx="4248472" cy="1872208"/>
          </a:xfrm>
        </p:grpSpPr>
        <p:grpSp>
          <p:nvGrpSpPr>
            <p:cNvPr id="3" name="群組 24"/>
            <p:cNvGrpSpPr>
              <a:grpSpLocks/>
            </p:cNvGrpSpPr>
            <p:nvPr/>
          </p:nvGrpSpPr>
          <p:grpSpPr bwMode="auto">
            <a:xfrm>
              <a:off x="1115616" y="4077072"/>
              <a:ext cx="4248472" cy="1872208"/>
              <a:chOff x="3491880" y="3212976"/>
              <a:chExt cx="3744416" cy="1224136"/>
            </a:xfrm>
          </p:grpSpPr>
          <p:sp>
            <p:nvSpPr>
              <p:cNvPr id="12" name="圓角矩形 11"/>
              <p:cNvSpPr/>
              <p:nvPr/>
            </p:nvSpPr>
            <p:spPr>
              <a:xfrm>
                <a:off x="3491880" y="3212976"/>
                <a:ext cx="3744416" cy="1224136"/>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56" name="文字方塊 13"/>
              <p:cNvSpPr txBox="1">
                <a:spLocks noChangeArrowheads="1"/>
              </p:cNvSpPr>
              <p:nvPr/>
            </p:nvSpPr>
            <p:spPr bwMode="auto">
              <a:xfrm>
                <a:off x="4932040" y="3212976"/>
                <a:ext cx="100811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endParaRPr lang="zh-TW" altLang="en-US">
                  <a:latin typeface="Lucida Sans Unicode" pitchFamily="34" charset="0"/>
                  <a:ea typeface="微軟正黑體" pitchFamily="34" charset="-120"/>
                </a:endParaRPr>
              </a:p>
            </p:txBody>
          </p:sp>
        </p:grpSp>
        <p:grpSp>
          <p:nvGrpSpPr>
            <p:cNvPr id="13" name="群組 23"/>
            <p:cNvGrpSpPr>
              <a:grpSpLocks/>
            </p:cNvGrpSpPr>
            <p:nvPr/>
          </p:nvGrpSpPr>
          <p:grpSpPr bwMode="auto">
            <a:xfrm>
              <a:off x="1259632" y="4509120"/>
              <a:ext cx="2088232" cy="801380"/>
              <a:chOff x="3203848" y="4643844"/>
              <a:chExt cx="2088232" cy="801380"/>
            </a:xfrm>
          </p:grpSpPr>
          <p:sp>
            <p:nvSpPr>
              <p:cNvPr id="21" name="圓角矩形 20"/>
              <p:cNvSpPr/>
              <p:nvPr/>
            </p:nvSpPr>
            <p:spPr>
              <a:xfrm>
                <a:off x="3204306" y="4653250"/>
                <a:ext cx="2087720" cy="792393"/>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53" name="文字方塊 21"/>
              <p:cNvSpPr txBox="1">
                <a:spLocks noChangeArrowheads="1"/>
              </p:cNvSpPr>
              <p:nvPr/>
            </p:nvSpPr>
            <p:spPr bwMode="auto">
              <a:xfrm>
                <a:off x="3635896" y="4643844"/>
                <a:ext cx="136815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r>
                  <a:rPr lang="en-US" altLang="zh-TW">
                    <a:solidFill>
                      <a:schemeClr val="bg1"/>
                    </a:solidFill>
                    <a:latin typeface="Lucida Sans Unicode" pitchFamily="34" charset="0"/>
                    <a:ea typeface="微軟正黑體" pitchFamily="34" charset="-120"/>
                  </a:rPr>
                  <a:t> </a:t>
                </a:r>
                <a:r>
                  <a:rPr lang="en-US" altLang="zh-TW">
                    <a:latin typeface="Lucida Sans Unicode" pitchFamily="34" charset="0"/>
                    <a:ea typeface="微軟正黑體" pitchFamily="34" charset="-120"/>
                  </a:rPr>
                  <a:t>File</a:t>
                </a:r>
                <a:endParaRPr lang="zh-TW" altLang="en-US">
                  <a:latin typeface="Lucida Sans Unicode" pitchFamily="34" charset="0"/>
                  <a:ea typeface="微軟正黑體" pitchFamily="34" charset="-120"/>
                </a:endParaRPr>
              </a:p>
            </p:txBody>
          </p:sp>
          <p:sp>
            <p:nvSpPr>
              <p:cNvPr id="23" name="圓角矩形 22"/>
              <p:cNvSpPr/>
              <p:nvPr/>
            </p:nvSpPr>
            <p:spPr>
              <a:xfrm>
                <a:off x="3491665" y="5013717"/>
                <a:ext cx="1513002" cy="360468"/>
              </a:xfrm>
              <a:prstGeom prst="round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altLang="zh-TW">
                    <a:solidFill>
                      <a:srgbClr val="FFFFFF"/>
                    </a:solidFill>
                    <a:ea typeface="新細明體" charset="-120"/>
                  </a:rPr>
                  <a:t>HFile</a:t>
                </a:r>
                <a:endParaRPr lang="zh-TW" altLang="en-US">
                  <a:solidFill>
                    <a:srgbClr val="FFFFFF"/>
                  </a:solidFill>
                  <a:ea typeface="新細明體" charset="-120"/>
                </a:endParaRPr>
              </a:p>
            </p:txBody>
          </p:sp>
        </p:grpSp>
        <p:grpSp>
          <p:nvGrpSpPr>
            <p:cNvPr id="14" name="群組 25"/>
            <p:cNvGrpSpPr>
              <a:grpSpLocks/>
            </p:cNvGrpSpPr>
            <p:nvPr/>
          </p:nvGrpSpPr>
          <p:grpSpPr bwMode="auto">
            <a:xfrm>
              <a:off x="1412032" y="4661520"/>
              <a:ext cx="2088232" cy="801380"/>
              <a:chOff x="3203848" y="4643844"/>
              <a:chExt cx="2088232" cy="801380"/>
            </a:xfrm>
          </p:grpSpPr>
          <p:sp>
            <p:nvSpPr>
              <p:cNvPr id="27" name="圓角矩形 26"/>
              <p:cNvSpPr/>
              <p:nvPr/>
            </p:nvSpPr>
            <p:spPr>
              <a:xfrm>
                <a:off x="3204317" y="4653294"/>
                <a:ext cx="2087720" cy="792393"/>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50" name="文字方塊 27"/>
              <p:cNvSpPr txBox="1">
                <a:spLocks noChangeArrowheads="1"/>
              </p:cNvSpPr>
              <p:nvPr/>
            </p:nvSpPr>
            <p:spPr bwMode="auto">
              <a:xfrm>
                <a:off x="3635896" y="4643844"/>
                <a:ext cx="136815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r>
                  <a:rPr lang="en-US" altLang="zh-TW">
                    <a:solidFill>
                      <a:schemeClr val="bg1"/>
                    </a:solidFill>
                    <a:latin typeface="Lucida Sans Unicode" pitchFamily="34" charset="0"/>
                    <a:ea typeface="微軟正黑體" pitchFamily="34" charset="-120"/>
                  </a:rPr>
                  <a:t> </a:t>
                </a:r>
                <a:r>
                  <a:rPr lang="en-US" altLang="zh-TW">
                    <a:latin typeface="Lucida Sans Unicode" pitchFamily="34" charset="0"/>
                    <a:ea typeface="微軟正黑體" pitchFamily="34" charset="-120"/>
                  </a:rPr>
                  <a:t>File</a:t>
                </a:r>
                <a:endParaRPr lang="zh-TW" altLang="en-US">
                  <a:latin typeface="Lucida Sans Unicode" pitchFamily="34" charset="0"/>
                  <a:ea typeface="微軟正黑體" pitchFamily="34" charset="-120"/>
                </a:endParaRPr>
              </a:p>
            </p:txBody>
          </p:sp>
          <p:sp>
            <p:nvSpPr>
              <p:cNvPr id="29" name="圓角矩形 28"/>
              <p:cNvSpPr/>
              <p:nvPr/>
            </p:nvSpPr>
            <p:spPr>
              <a:xfrm>
                <a:off x="3491676" y="5013761"/>
                <a:ext cx="1513002" cy="360468"/>
              </a:xfrm>
              <a:prstGeom prst="round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altLang="zh-TW">
                    <a:solidFill>
                      <a:srgbClr val="FFFFFF"/>
                    </a:solidFill>
                    <a:ea typeface="新細明體" charset="-120"/>
                  </a:rPr>
                  <a:t>HFile</a:t>
                </a:r>
                <a:endParaRPr lang="zh-TW" altLang="en-US">
                  <a:solidFill>
                    <a:srgbClr val="FFFFFF"/>
                  </a:solidFill>
                  <a:ea typeface="新細明體" charset="-120"/>
                </a:endParaRPr>
              </a:p>
            </p:txBody>
          </p:sp>
        </p:grpSp>
        <p:grpSp>
          <p:nvGrpSpPr>
            <p:cNvPr id="15" name="群組 29"/>
            <p:cNvGrpSpPr>
              <a:grpSpLocks/>
            </p:cNvGrpSpPr>
            <p:nvPr/>
          </p:nvGrpSpPr>
          <p:grpSpPr bwMode="auto">
            <a:xfrm>
              <a:off x="1564432" y="4813920"/>
              <a:ext cx="2088232" cy="801380"/>
              <a:chOff x="3203848" y="4643844"/>
              <a:chExt cx="2088232" cy="801380"/>
            </a:xfrm>
          </p:grpSpPr>
          <p:sp>
            <p:nvSpPr>
              <p:cNvPr id="31" name="圓角矩形 30"/>
              <p:cNvSpPr/>
              <p:nvPr/>
            </p:nvSpPr>
            <p:spPr>
              <a:xfrm>
                <a:off x="3204329" y="4653339"/>
                <a:ext cx="2087720" cy="792393"/>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47" name="文字方塊 31"/>
              <p:cNvSpPr txBox="1">
                <a:spLocks noChangeArrowheads="1"/>
              </p:cNvSpPr>
              <p:nvPr/>
            </p:nvSpPr>
            <p:spPr bwMode="auto">
              <a:xfrm>
                <a:off x="3635896" y="4643844"/>
                <a:ext cx="136815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r>
                  <a:rPr lang="en-US" altLang="zh-TW">
                    <a:solidFill>
                      <a:schemeClr val="bg1"/>
                    </a:solidFill>
                    <a:latin typeface="Lucida Sans Unicode" pitchFamily="34" charset="0"/>
                    <a:ea typeface="微軟正黑體" pitchFamily="34" charset="-120"/>
                  </a:rPr>
                  <a:t> </a:t>
                </a:r>
                <a:r>
                  <a:rPr lang="en-US" altLang="zh-TW">
                    <a:latin typeface="Lucida Sans Unicode" pitchFamily="34" charset="0"/>
                    <a:ea typeface="微軟正黑體" pitchFamily="34" charset="-120"/>
                  </a:rPr>
                  <a:t>File</a:t>
                </a:r>
                <a:endParaRPr lang="zh-TW" altLang="en-US">
                  <a:latin typeface="Lucida Sans Unicode" pitchFamily="34" charset="0"/>
                  <a:ea typeface="微軟正黑體" pitchFamily="34" charset="-120"/>
                </a:endParaRPr>
              </a:p>
            </p:txBody>
          </p:sp>
          <p:sp>
            <p:nvSpPr>
              <p:cNvPr id="33" name="圓角矩形 32"/>
              <p:cNvSpPr/>
              <p:nvPr/>
            </p:nvSpPr>
            <p:spPr>
              <a:xfrm>
                <a:off x="3491688" y="5013806"/>
                <a:ext cx="1513002" cy="360468"/>
              </a:xfrm>
              <a:prstGeom prst="round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altLang="zh-TW">
                    <a:solidFill>
                      <a:srgbClr val="FFFFFF"/>
                    </a:solidFill>
                    <a:ea typeface="新細明體" charset="-120"/>
                  </a:rPr>
                  <a:t>HFile</a:t>
                </a:r>
                <a:endParaRPr lang="zh-TW" altLang="en-US">
                  <a:solidFill>
                    <a:srgbClr val="FFFFFF"/>
                  </a:solidFill>
                  <a:ea typeface="新細明體" charset="-120"/>
                </a:endParaRPr>
              </a:p>
            </p:txBody>
          </p:sp>
        </p:grpSp>
        <p:grpSp>
          <p:nvGrpSpPr>
            <p:cNvPr id="16" name="群組 33"/>
            <p:cNvGrpSpPr>
              <a:grpSpLocks/>
            </p:cNvGrpSpPr>
            <p:nvPr/>
          </p:nvGrpSpPr>
          <p:grpSpPr bwMode="auto">
            <a:xfrm>
              <a:off x="1716832" y="4966320"/>
              <a:ext cx="2088232" cy="801380"/>
              <a:chOff x="3203848" y="4643844"/>
              <a:chExt cx="2088232" cy="801380"/>
            </a:xfrm>
          </p:grpSpPr>
          <p:sp>
            <p:nvSpPr>
              <p:cNvPr id="35" name="圓角矩形 34"/>
              <p:cNvSpPr/>
              <p:nvPr/>
            </p:nvSpPr>
            <p:spPr>
              <a:xfrm>
                <a:off x="3204341" y="4653383"/>
                <a:ext cx="2087720" cy="792393"/>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44" name="文字方塊 35"/>
              <p:cNvSpPr txBox="1">
                <a:spLocks noChangeArrowheads="1"/>
              </p:cNvSpPr>
              <p:nvPr/>
            </p:nvSpPr>
            <p:spPr bwMode="auto">
              <a:xfrm>
                <a:off x="3635896" y="4643844"/>
                <a:ext cx="136815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r>
                  <a:rPr lang="en-US" altLang="zh-TW">
                    <a:solidFill>
                      <a:schemeClr val="bg1"/>
                    </a:solidFill>
                    <a:latin typeface="Lucida Sans Unicode" pitchFamily="34" charset="0"/>
                    <a:ea typeface="微軟正黑體" pitchFamily="34" charset="-120"/>
                  </a:rPr>
                  <a:t> </a:t>
                </a:r>
                <a:r>
                  <a:rPr lang="en-US" altLang="zh-TW">
                    <a:latin typeface="Lucida Sans Unicode" pitchFamily="34" charset="0"/>
                    <a:ea typeface="微軟正黑體" pitchFamily="34" charset="-120"/>
                  </a:rPr>
                  <a:t>File</a:t>
                </a:r>
                <a:endParaRPr lang="zh-TW" altLang="en-US">
                  <a:latin typeface="Lucida Sans Unicode" pitchFamily="34" charset="0"/>
                  <a:ea typeface="微軟正黑體" pitchFamily="34" charset="-120"/>
                </a:endParaRPr>
              </a:p>
            </p:txBody>
          </p:sp>
          <p:sp>
            <p:nvSpPr>
              <p:cNvPr id="37" name="圓角矩形 36"/>
              <p:cNvSpPr/>
              <p:nvPr/>
            </p:nvSpPr>
            <p:spPr>
              <a:xfrm>
                <a:off x="3491700" y="5013850"/>
                <a:ext cx="1513002" cy="360468"/>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altLang="zh-TW">
                    <a:solidFill>
                      <a:srgbClr val="000000"/>
                    </a:solidFill>
                    <a:ea typeface="新細明體" charset="-120"/>
                  </a:rPr>
                  <a:t>HFile</a:t>
                </a:r>
                <a:endParaRPr lang="zh-TW" altLang="en-US">
                  <a:solidFill>
                    <a:srgbClr val="000000"/>
                  </a:solidFill>
                  <a:ea typeface="新細明體" charset="-120"/>
                </a:endParaRPr>
              </a:p>
            </p:txBody>
          </p:sp>
        </p:grpSp>
        <p:sp>
          <p:nvSpPr>
            <p:cNvPr id="38" name="圓角矩形 37"/>
            <p:cNvSpPr/>
            <p:nvPr/>
          </p:nvSpPr>
          <p:spPr>
            <a:xfrm>
              <a:off x="3995559" y="4508998"/>
              <a:ext cx="1224056" cy="1152861"/>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altLang="zh-TW" sz="1400">
                  <a:solidFill>
                    <a:srgbClr val="000000"/>
                  </a:solidFill>
                  <a:ea typeface="新細明體" charset="-120"/>
                </a:rPr>
                <a:t>Memstore</a:t>
              </a:r>
              <a:endParaRPr lang="zh-TW" altLang="en-US" sz="1400">
                <a:solidFill>
                  <a:srgbClr val="000000"/>
                </a:solidFill>
                <a:ea typeface="新細明體" charset="-120"/>
              </a:endParaRPr>
            </a:p>
          </p:txBody>
        </p:sp>
      </p:grpSp>
      <p:cxnSp>
        <p:nvCxnSpPr>
          <p:cNvPr id="41" name="肘形接點 40"/>
          <p:cNvCxnSpPr>
            <a:stCxn id="4" idx="2"/>
            <a:endCxn id="5" idx="0"/>
          </p:cNvCxnSpPr>
          <p:nvPr/>
        </p:nvCxnSpPr>
        <p:spPr>
          <a:xfrm rot="5400000">
            <a:off x="2735263" y="-1035050"/>
            <a:ext cx="360362" cy="3671888"/>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3" name="肘形接點 42"/>
          <p:cNvCxnSpPr>
            <a:stCxn id="4" idx="2"/>
            <a:endCxn id="6" idx="0"/>
          </p:cNvCxnSpPr>
          <p:nvPr/>
        </p:nvCxnSpPr>
        <p:spPr>
          <a:xfrm rot="5400000">
            <a:off x="3455195" y="-315119"/>
            <a:ext cx="360362" cy="2232025"/>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5" name="肘形接點 44"/>
          <p:cNvCxnSpPr>
            <a:stCxn id="4" idx="2"/>
            <a:endCxn id="7" idx="0"/>
          </p:cNvCxnSpPr>
          <p:nvPr/>
        </p:nvCxnSpPr>
        <p:spPr>
          <a:xfrm rot="5400000">
            <a:off x="4175126" y="404812"/>
            <a:ext cx="360362" cy="792163"/>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7" name="肘形接點 46"/>
          <p:cNvCxnSpPr>
            <a:stCxn id="4" idx="2"/>
            <a:endCxn id="8" idx="0"/>
          </p:cNvCxnSpPr>
          <p:nvPr/>
        </p:nvCxnSpPr>
        <p:spPr>
          <a:xfrm rot="16200000" flipH="1">
            <a:off x="4895851" y="476250"/>
            <a:ext cx="360362" cy="649287"/>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9" name="肘形接點 48"/>
          <p:cNvCxnSpPr>
            <a:stCxn id="4" idx="2"/>
            <a:endCxn id="9" idx="0"/>
          </p:cNvCxnSpPr>
          <p:nvPr/>
        </p:nvCxnSpPr>
        <p:spPr>
          <a:xfrm rot="16200000" flipH="1">
            <a:off x="5615782" y="-243681"/>
            <a:ext cx="360362" cy="2089150"/>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51" name="肘形接點 50"/>
          <p:cNvCxnSpPr>
            <a:stCxn id="4" idx="2"/>
            <a:endCxn id="10" idx="0"/>
          </p:cNvCxnSpPr>
          <p:nvPr/>
        </p:nvCxnSpPr>
        <p:spPr>
          <a:xfrm rot="16200000" flipH="1">
            <a:off x="6335713" y="-963612"/>
            <a:ext cx="360362" cy="3529012"/>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17" name="群組 51"/>
          <p:cNvGrpSpPr>
            <a:grpSpLocks/>
          </p:cNvGrpSpPr>
          <p:nvPr/>
        </p:nvGrpSpPr>
        <p:grpSpPr bwMode="auto">
          <a:xfrm>
            <a:off x="4643438" y="2205038"/>
            <a:ext cx="4249737" cy="1871662"/>
            <a:chOff x="1115616" y="4077072"/>
            <a:chExt cx="4248472" cy="1872208"/>
          </a:xfrm>
        </p:grpSpPr>
        <p:grpSp>
          <p:nvGrpSpPr>
            <p:cNvPr id="18" name="群組 24"/>
            <p:cNvGrpSpPr>
              <a:grpSpLocks/>
            </p:cNvGrpSpPr>
            <p:nvPr/>
          </p:nvGrpSpPr>
          <p:grpSpPr bwMode="auto">
            <a:xfrm>
              <a:off x="1115616" y="4077072"/>
              <a:ext cx="4248472" cy="1872208"/>
              <a:chOff x="3491880" y="3212976"/>
              <a:chExt cx="3744416" cy="1224136"/>
            </a:xfrm>
          </p:grpSpPr>
          <p:sp>
            <p:nvSpPr>
              <p:cNvPr id="71" name="圓角矩形 70"/>
              <p:cNvSpPr/>
              <p:nvPr/>
            </p:nvSpPr>
            <p:spPr>
              <a:xfrm>
                <a:off x="3491880" y="3212976"/>
                <a:ext cx="3744416" cy="1224136"/>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36" name="文字方塊 71"/>
              <p:cNvSpPr txBox="1">
                <a:spLocks noChangeArrowheads="1"/>
              </p:cNvSpPr>
              <p:nvPr/>
            </p:nvSpPr>
            <p:spPr bwMode="auto">
              <a:xfrm>
                <a:off x="4932040" y="3212976"/>
                <a:ext cx="100811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endParaRPr lang="zh-TW" altLang="en-US">
                  <a:latin typeface="Lucida Sans Unicode" pitchFamily="34" charset="0"/>
                  <a:ea typeface="微軟正黑體" pitchFamily="34" charset="-120"/>
                </a:endParaRPr>
              </a:p>
            </p:txBody>
          </p:sp>
        </p:grpSp>
        <p:grpSp>
          <p:nvGrpSpPr>
            <p:cNvPr id="19" name="群組 23"/>
            <p:cNvGrpSpPr>
              <a:grpSpLocks/>
            </p:cNvGrpSpPr>
            <p:nvPr/>
          </p:nvGrpSpPr>
          <p:grpSpPr bwMode="auto">
            <a:xfrm>
              <a:off x="1259632" y="4509120"/>
              <a:ext cx="2088232" cy="801380"/>
              <a:chOff x="3203848" y="4643844"/>
              <a:chExt cx="2088232" cy="801380"/>
            </a:xfrm>
          </p:grpSpPr>
          <p:sp>
            <p:nvSpPr>
              <p:cNvPr id="68" name="圓角矩形 67"/>
              <p:cNvSpPr/>
              <p:nvPr/>
            </p:nvSpPr>
            <p:spPr>
              <a:xfrm>
                <a:off x="3204251" y="4653250"/>
                <a:ext cx="2088528" cy="792393"/>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33" name="文字方塊 68"/>
              <p:cNvSpPr txBox="1">
                <a:spLocks noChangeArrowheads="1"/>
              </p:cNvSpPr>
              <p:nvPr/>
            </p:nvSpPr>
            <p:spPr bwMode="auto">
              <a:xfrm>
                <a:off x="3635896" y="4643844"/>
                <a:ext cx="136815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r>
                  <a:rPr lang="en-US" altLang="zh-TW">
                    <a:solidFill>
                      <a:schemeClr val="bg1"/>
                    </a:solidFill>
                    <a:latin typeface="Lucida Sans Unicode" pitchFamily="34" charset="0"/>
                    <a:ea typeface="微軟正黑體" pitchFamily="34" charset="-120"/>
                  </a:rPr>
                  <a:t> </a:t>
                </a:r>
                <a:r>
                  <a:rPr lang="en-US" altLang="zh-TW">
                    <a:latin typeface="Lucida Sans Unicode" pitchFamily="34" charset="0"/>
                    <a:ea typeface="微軟正黑體" pitchFamily="34" charset="-120"/>
                  </a:rPr>
                  <a:t>File</a:t>
                </a:r>
                <a:endParaRPr lang="zh-TW" altLang="en-US">
                  <a:latin typeface="Lucida Sans Unicode" pitchFamily="34" charset="0"/>
                  <a:ea typeface="微軟正黑體" pitchFamily="34" charset="-120"/>
                </a:endParaRPr>
              </a:p>
            </p:txBody>
          </p:sp>
          <p:sp>
            <p:nvSpPr>
              <p:cNvPr id="70" name="圓角矩形 69"/>
              <p:cNvSpPr/>
              <p:nvPr/>
            </p:nvSpPr>
            <p:spPr>
              <a:xfrm>
                <a:off x="3493090" y="5013717"/>
                <a:ext cx="1510850" cy="360468"/>
              </a:xfrm>
              <a:prstGeom prst="round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altLang="zh-TW">
                    <a:solidFill>
                      <a:srgbClr val="FFFFFF"/>
                    </a:solidFill>
                    <a:ea typeface="新細明體" charset="-120"/>
                  </a:rPr>
                  <a:t>HFile</a:t>
                </a:r>
                <a:endParaRPr lang="zh-TW" altLang="en-US">
                  <a:solidFill>
                    <a:srgbClr val="FFFFFF"/>
                  </a:solidFill>
                  <a:ea typeface="新細明體" charset="-120"/>
                </a:endParaRPr>
              </a:p>
            </p:txBody>
          </p:sp>
        </p:grpSp>
        <p:grpSp>
          <p:nvGrpSpPr>
            <p:cNvPr id="20" name="群組 25"/>
            <p:cNvGrpSpPr>
              <a:grpSpLocks/>
            </p:cNvGrpSpPr>
            <p:nvPr/>
          </p:nvGrpSpPr>
          <p:grpSpPr bwMode="auto">
            <a:xfrm>
              <a:off x="1412032" y="4661520"/>
              <a:ext cx="2088232" cy="801380"/>
              <a:chOff x="3203848" y="4643844"/>
              <a:chExt cx="2088232" cy="801380"/>
            </a:xfrm>
          </p:grpSpPr>
          <p:sp>
            <p:nvSpPr>
              <p:cNvPr id="65" name="圓角矩形 64"/>
              <p:cNvSpPr/>
              <p:nvPr/>
            </p:nvSpPr>
            <p:spPr>
              <a:xfrm>
                <a:off x="3204206" y="4653294"/>
                <a:ext cx="2088528" cy="792393"/>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30" name="文字方塊 65"/>
              <p:cNvSpPr txBox="1">
                <a:spLocks noChangeArrowheads="1"/>
              </p:cNvSpPr>
              <p:nvPr/>
            </p:nvSpPr>
            <p:spPr bwMode="auto">
              <a:xfrm>
                <a:off x="3635896" y="4643844"/>
                <a:ext cx="136815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r>
                  <a:rPr lang="en-US" altLang="zh-TW">
                    <a:solidFill>
                      <a:schemeClr val="bg1"/>
                    </a:solidFill>
                    <a:latin typeface="Lucida Sans Unicode" pitchFamily="34" charset="0"/>
                    <a:ea typeface="微軟正黑體" pitchFamily="34" charset="-120"/>
                  </a:rPr>
                  <a:t> </a:t>
                </a:r>
                <a:r>
                  <a:rPr lang="en-US" altLang="zh-TW">
                    <a:latin typeface="Lucida Sans Unicode" pitchFamily="34" charset="0"/>
                    <a:ea typeface="微軟正黑體" pitchFamily="34" charset="-120"/>
                  </a:rPr>
                  <a:t>File</a:t>
                </a:r>
                <a:endParaRPr lang="zh-TW" altLang="en-US">
                  <a:latin typeface="Lucida Sans Unicode" pitchFamily="34" charset="0"/>
                  <a:ea typeface="微軟正黑體" pitchFamily="34" charset="-120"/>
                </a:endParaRPr>
              </a:p>
            </p:txBody>
          </p:sp>
          <p:sp>
            <p:nvSpPr>
              <p:cNvPr id="67" name="圓角矩形 66"/>
              <p:cNvSpPr/>
              <p:nvPr/>
            </p:nvSpPr>
            <p:spPr>
              <a:xfrm>
                <a:off x="3493045" y="5013761"/>
                <a:ext cx="1510850" cy="360468"/>
              </a:xfrm>
              <a:prstGeom prst="round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altLang="zh-TW">
                    <a:solidFill>
                      <a:srgbClr val="FFFFFF"/>
                    </a:solidFill>
                    <a:ea typeface="新細明體" charset="-120"/>
                  </a:rPr>
                  <a:t>HFile</a:t>
                </a:r>
                <a:endParaRPr lang="zh-TW" altLang="en-US">
                  <a:solidFill>
                    <a:srgbClr val="FFFFFF"/>
                  </a:solidFill>
                  <a:ea typeface="新細明體" charset="-120"/>
                </a:endParaRPr>
              </a:p>
            </p:txBody>
          </p:sp>
        </p:grpSp>
        <p:grpSp>
          <p:nvGrpSpPr>
            <p:cNvPr id="22" name="群組 29"/>
            <p:cNvGrpSpPr>
              <a:grpSpLocks/>
            </p:cNvGrpSpPr>
            <p:nvPr/>
          </p:nvGrpSpPr>
          <p:grpSpPr bwMode="auto">
            <a:xfrm>
              <a:off x="1564432" y="4813920"/>
              <a:ext cx="2088232" cy="801380"/>
              <a:chOff x="3203848" y="4643844"/>
              <a:chExt cx="2088232" cy="801380"/>
            </a:xfrm>
          </p:grpSpPr>
          <p:sp>
            <p:nvSpPr>
              <p:cNvPr id="62" name="圓角矩形 61"/>
              <p:cNvSpPr/>
              <p:nvPr/>
            </p:nvSpPr>
            <p:spPr>
              <a:xfrm>
                <a:off x="3204160" y="4653339"/>
                <a:ext cx="2088528" cy="792393"/>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27" name="文字方塊 62"/>
              <p:cNvSpPr txBox="1">
                <a:spLocks noChangeArrowheads="1"/>
              </p:cNvSpPr>
              <p:nvPr/>
            </p:nvSpPr>
            <p:spPr bwMode="auto">
              <a:xfrm>
                <a:off x="3635896" y="4643844"/>
                <a:ext cx="136815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r>
                  <a:rPr lang="en-US" altLang="zh-TW">
                    <a:solidFill>
                      <a:schemeClr val="bg1"/>
                    </a:solidFill>
                    <a:latin typeface="Lucida Sans Unicode" pitchFamily="34" charset="0"/>
                    <a:ea typeface="微軟正黑體" pitchFamily="34" charset="-120"/>
                  </a:rPr>
                  <a:t> </a:t>
                </a:r>
                <a:r>
                  <a:rPr lang="en-US" altLang="zh-TW">
                    <a:latin typeface="Lucida Sans Unicode" pitchFamily="34" charset="0"/>
                    <a:ea typeface="微軟正黑體" pitchFamily="34" charset="-120"/>
                  </a:rPr>
                  <a:t>File</a:t>
                </a:r>
                <a:endParaRPr lang="zh-TW" altLang="en-US">
                  <a:latin typeface="Lucida Sans Unicode" pitchFamily="34" charset="0"/>
                  <a:ea typeface="微軟正黑體" pitchFamily="34" charset="-120"/>
                </a:endParaRPr>
              </a:p>
            </p:txBody>
          </p:sp>
          <p:sp>
            <p:nvSpPr>
              <p:cNvPr id="64" name="圓角矩形 63"/>
              <p:cNvSpPr/>
              <p:nvPr/>
            </p:nvSpPr>
            <p:spPr>
              <a:xfrm>
                <a:off x="3492999" y="5013806"/>
                <a:ext cx="1510850" cy="360468"/>
              </a:xfrm>
              <a:prstGeom prst="round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altLang="zh-TW">
                    <a:solidFill>
                      <a:srgbClr val="FFFFFF"/>
                    </a:solidFill>
                    <a:ea typeface="新細明體" charset="-120"/>
                  </a:rPr>
                  <a:t>HFile</a:t>
                </a:r>
                <a:endParaRPr lang="zh-TW" altLang="en-US">
                  <a:solidFill>
                    <a:srgbClr val="FFFFFF"/>
                  </a:solidFill>
                  <a:ea typeface="新細明體" charset="-120"/>
                </a:endParaRPr>
              </a:p>
            </p:txBody>
          </p:sp>
        </p:grpSp>
        <p:grpSp>
          <p:nvGrpSpPr>
            <p:cNvPr id="24" name="群組 33"/>
            <p:cNvGrpSpPr>
              <a:grpSpLocks/>
            </p:cNvGrpSpPr>
            <p:nvPr/>
          </p:nvGrpSpPr>
          <p:grpSpPr bwMode="auto">
            <a:xfrm>
              <a:off x="1716832" y="4966320"/>
              <a:ext cx="2088232" cy="801380"/>
              <a:chOff x="3203848" y="4643844"/>
              <a:chExt cx="2088232" cy="801380"/>
            </a:xfrm>
          </p:grpSpPr>
          <p:sp>
            <p:nvSpPr>
              <p:cNvPr id="59" name="圓角矩形 58"/>
              <p:cNvSpPr/>
              <p:nvPr/>
            </p:nvSpPr>
            <p:spPr>
              <a:xfrm>
                <a:off x="3204115" y="4653383"/>
                <a:ext cx="2088528" cy="792393"/>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zh-TW" altLang="en-US">
                  <a:solidFill>
                    <a:srgbClr val="000000"/>
                  </a:solidFill>
                  <a:ea typeface="新細明體" charset="-120"/>
                </a:endParaRPr>
              </a:p>
            </p:txBody>
          </p:sp>
          <p:sp>
            <p:nvSpPr>
              <p:cNvPr id="20524" name="文字方塊 59"/>
              <p:cNvSpPr txBox="1">
                <a:spLocks noChangeArrowheads="1"/>
              </p:cNvSpPr>
              <p:nvPr/>
            </p:nvSpPr>
            <p:spPr bwMode="auto">
              <a:xfrm>
                <a:off x="3635896" y="4643844"/>
                <a:ext cx="1368152" cy="369332"/>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Store</a:t>
                </a:r>
                <a:r>
                  <a:rPr lang="en-US" altLang="zh-TW">
                    <a:solidFill>
                      <a:schemeClr val="bg1"/>
                    </a:solidFill>
                    <a:latin typeface="Lucida Sans Unicode" pitchFamily="34" charset="0"/>
                    <a:ea typeface="微軟正黑體" pitchFamily="34" charset="-120"/>
                  </a:rPr>
                  <a:t> </a:t>
                </a:r>
                <a:r>
                  <a:rPr lang="en-US" altLang="zh-TW">
                    <a:latin typeface="Lucida Sans Unicode" pitchFamily="34" charset="0"/>
                    <a:ea typeface="微軟正黑體" pitchFamily="34" charset="-120"/>
                  </a:rPr>
                  <a:t>File</a:t>
                </a:r>
                <a:endParaRPr lang="zh-TW" altLang="en-US">
                  <a:latin typeface="Lucida Sans Unicode" pitchFamily="34" charset="0"/>
                  <a:ea typeface="微軟正黑體" pitchFamily="34" charset="-120"/>
                </a:endParaRPr>
              </a:p>
            </p:txBody>
          </p:sp>
          <p:sp>
            <p:nvSpPr>
              <p:cNvPr id="61" name="圓角矩形 60"/>
              <p:cNvSpPr/>
              <p:nvPr/>
            </p:nvSpPr>
            <p:spPr>
              <a:xfrm>
                <a:off x="3492954" y="5013850"/>
                <a:ext cx="1510850" cy="360468"/>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altLang="zh-TW">
                    <a:solidFill>
                      <a:srgbClr val="000000"/>
                    </a:solidFill>
                    <a:ea typeface="新細明體" charset="-120"/>
                  </a:rPr>
                  <a:t>HFile</a:t>
                </a:r>
                <a:endParaRPr lang="zh-TW" altLang="en-US">
                  <a:solidFill>
                    <a:srgbClr val="000000"/>
                  </a:solidFill>
                  <a:ea typeface="新細明體" charset="-120"/>
                </a:endParaRPr>
              </a:p>
            </p:txBody>
          </p:sp>
        </p:grpSp>
        <p:sp>
          <p:nvSpPr>
            <p:cNvPr id="58" name="圓角矩形 57"/>
            <p:cNvSpPr/>
            <p:nvPr/>
          </p:nvSpPr>
          <p:spPr>
            <a:xfrm>
              <a:off x="3996070" y="4508998"/>
              <a:ext cx="1223599" cy="1152861"/>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altLang="zh-TW" sz="1400">
                  <a:solidFill>
                    <a:srgbClr val="000000"/>
                  </a:solidFill>
                  <a:ea typeface="新細明體" charset="-120"/>
                </a:rPr>
                <a:t>Memstore</a:t>
              </a:r>
              <a:endParaRPr lang="zh-TW" altLang="en-US" sz="1400">
                <a:solidFill>
                  <a:srgbClr val="000000"/>
                </a:solidFill>
                <a:ea typeface="新細明體" charset="-120"/>
              </a:endParaRPr>
            </a:p>
          </p:txBody>
        </p:sp>
      </p:grpSp>
      <p:cxnSp>
        <p:nvCxnSpPr>
          <p:cNvPr id="74" name="直線單箭頭接點 73"/>
          <p:cNvCxnSpPr/>
          <p:nvPr/>
        </p:nvCxnSpPr>
        <p:spPr>
          <a:xfrm flipV="1">
            <a:off x="1042988" y="3789363"/>
            <a:ext cx="433387" cy="863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0499" name="文字方塊 78"/>
          <p:cNvSpPr txBox="1">
            <a:spLocks noChangeArrowheads="1"/>
          </p:cNvSpPr>
          <p:nvPr/>
        </p:nvSpPr>
        <p:spPr bwMode="auto">
          <a:xfrm>
            <a:off x="107950" y="4652963"/>
            <a:ext cx="2195513" cy="369887"/>
          </a:xfrm>
          <a:prstGeom prst="rect">
            <a:avLst/>
          </a:prstGeom>
          <a:noFill/>
          <a:ln w="9525">
            <a:noFill/>
            <a:miter lim="800000"/>
            <a:headEnd/>
            <a:tailEnd/>
          </a:ln>
        </p:spPr>
        <p:txBody>
          <a:bodyPr>
            <a:spAutoFit/>
          </a:bodyPr>
          <a:lstStyle/>
          <a:p>
            <a:r>
              <a:rPr lang="en-US" altLang="zh-TW">
                <a:latin typeface="Lucida Sans Unicode" pitchFamily="34" charset="0"/>
                <a:ea typeface="微軟正黑體" pitchFamily="34" charset="-120"/>
              </a:rPr>
              <a:t>Split/Compaction</a:t>
            </a:r>
            <a:endParaRPr lang="zh-TW" altLang="en-US">
              <a:latin typeface="Lucida Sans Unicode" pitchFamily="34" charset="0"/>
              <a:ea typeface="微軟正黑體" pitchFamily="34" charset="-120"/>
            </a:endParaRPr>
          </a:p>
        </p:txBody>
      </p:sp>
      <p:sp>
        <p:nvSpPr>
          <p:cNvPr id="80" name="矩形圖說文字 79"/>
          <p:cNvSpPr/>
          <p:nvPr/>
        </p:nvSpPr>
        <p:spPr>
          <a:xfrm>
            <a:off x="5580063" y="4652963"/>
            <a:ext cx="3168650" cy="1223962"/>
          </a:xfrm>
          <a:prstGeom prst="wedgeRectCallout">
            <a:avLst>
              <a:gd name="adj1" fmla="val -27745"/>
              <a:gd name="adj2" fmla="val -118681"/>
            </a:avLst>
          </a:prstGeom>
          <a:ln>
            <a:solidFill>
              <a:schemeClr val="accent6">
                <a:lumMod val="40000"/>
                <a:lumOff val="6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a:solidFill>
                <a:srgbClr val="000000"/>
              </a:solidFill>
              <a:ea typeface="新細明體" charset="-120"/>
            </a:endParaRPr>
          </a:p>
        </p:txBody>
      </p:sp>
      <p:grpSp>
        <p:nvGrpSpPr>
          <p:cNvPr id="25" name="群組 85"/>
          <p:cNvGrpSpPr>
            <a:grpSpLocks/>
          </p:cNvGrpSpPr>
          <p:nvPr/>
        </p:nvGrpSpPr>
        <p:grpSpPr bwMode="auto">
          <a:xfrm>
            <a:off x="7092950" y="4843463"/>
            <a:ext cx="1536700" cy="889000"/>
            <a:chOff x="5770984" y="4555976"/>
            <a:chExt cx="1537320" cy="889248"/>
          </a:xfrm>
        </p:grpSpPr>
        <p:sp>
          <p:nvSpPr>
            <p:cNvPr id="87" name="矩形 86"/>
            <p:cNvSpPr/>
            <p:nvPr/>
          </p:nvSpPr>
          <p:spPr>
            <a:xfrm>
              <a:off x="5770984" y="4555976"/>
              <a:ext cx="1079936" cy="43192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altLang="zh-TW">
                  <a:solidFill>
                    <a:srgbClr val="000000"/>
                  </a:solidFill>
                  <a:ea typeface="新細明體" charset="-120"/>
                </a:rPr>
                <a:t>Block</a:t>
              </a:r>
              <a:endParaRPr lang="zh-TW" altLang="en-US">
                <a:solidFill>
                  <a:srgbClr val="000000"/>
                </a:solidFill>
                <a:ea typeface="新細明體" charset="-120"/>
              </a:endParaRPr>
            </a:p>
          </p:txBody>
        </p:sp>
        <p:sp>
          <p:nvSpPr>
            <p:cNvPr id="88" name="矩形 87"/>
            <p:cNvSpPr/>
            <p:nvPr/>
          </p:nvSpPr>
          <p:spPr>
            <a:xfrm>
              <a:off x="5923445" y="4708419"/>
              <a:ext cx="1079936" cy="43192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altLang="zh-TW">
                  <a:solidFill>
                    <a:srgbClr val="000000"/>
                  </a:solidFill>
                  <a:ea typeface="新細明體" charset="-120"/>
                </a:rPr>
                <a:t>Block</a:t>
              </a:r>
              <a:endParaRPr lang="zh-TW" altLang="en-US">
                <a:solidFill>
                  <a:srgbClr val="000000"/>
                </a:solidFill>
                <a:ea typeface="新細明體" charset="-120"/>
              </a:endParaRPr>
            </a:p>
          </p:txBody>
        </p:sp>
        <p:sp>
          <p:nvSpPr>
            <p:cNvPr id="89" name="矩形 88"/>
            <p:cNvSpPr/>
            <p:nvPr/>
          </p:nvSpPr>
          <p:spPr>
            <a:xfrm>
              <a:off x="6075907" y="4860861"/>
              <a:ext cx="1079936" cy="43192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altLang="zh-TW">
                  <a:solidFill>
                    <a:srgbClr val="000000"/>
                  </a:solidFill>
                  <a:ea typeface="新細明體" charset="-120"/>
                </a:rPr>
                <a:t>Block</a:t>
              </a:r>
              <a:endParaRPr lang="zh-TW" altLang="en-US">
                <a:solidFill>
                  <a:srgbClr val="000000"/>
                </a:solidFill>
                <a:ea typeface="新細明體" charset="-120"/>
              </a:endParaRPr>
            </a:p>
          </p:txBody>
        </p:sp>
        <p:sp>
          <p:nvSpPr>
            <p:cNvPr id="90" name="矩形 89"/>
            <p:cNvSpPr/>
            <p:nvPr/>
          </p:nvSpPr>
          <p:spPr>
            <a:xfrm>
              <a:off x="6228368" y="5013304"/>
              <a:ext cx="1079936" cy="43192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altLang="zh-TW">
                  <a:solidFill>
                    <a:srgbClr val="000000"/>
                  </a:solidFill>
                  <a:ea typeface="新細明體" charset="-120"/>
                </a:rPr>
                <a:t>Block</a:t>
              </a:r>
              <a:endParaRPr lang="zh-TW" altLang="en-US">
                <a:solidFill>
                  <a:srgbClr val="000000"/>
                </a:solidFill>
                <a:ea typeface="新細明體" charset="-120"/>
              </a:endParaRPr>
            </a:p>
          </p:txBody>
        </p:sp>
      </p:grpSp>
      <p:grpSp>
        <p:nvGrpSpPr>
          <p:cNvPr id="26" name="群組 84"/>
          <p:cNvGrpSpPr>
            <a:grpSpLocks/>
          </p:cNvGrpSpPr>
          <p:nvPr/>
        </p:nvGrpSpPr>
        <p:grpSpPr bwMode="auto">
          <a:xfrm>
            <a:off x="5770563" y="4843463"/>
            <a:ext cx="1538287" cy="889000"/>
            <a:chOff x="5770984" y="4555976"/>
            <a:chExt cx="1537320" cy="889248"/>
          </a:xfrm>
        </p:grpSpPr>
        <p:sp>
          <p:nvSpPr>
            <p:cNvPr id="81" name="矩形 80"/>
            <p:cNvSpPr/>
            <p:nvPr/>
          </p:nvSpPr>
          <p:spPr>
            <a:xfrm>
              <a:off x="5770984" y="4555976"/>
              <a:ext cx="1080407" cy="43192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altLang="zh-TW">
                  <a:solidFill>
                    <a:srgbClr val="000000"/>
                  </a:solidFill>
                  <a:ea typeface="新細明體" charset="-120"/>
                </a:rPr>
                <a:t>Block</a:t>
              </a:r>
              <a:endParaRPr lang="zh-TW" altLang="en-US">
                <a:solidFill>
                  <a:srgbClr val="000000"/>
                </a:solidFill>
                <a:ea typeface="新細明體" charset="-120"/>
              </a:endParaRPr>
            </a:p>
          </p:txBody>
        </p:sp>
        <p:sp>
          <p:nvSpPr>
            <p:cNvPr id="82" name="矩形 81"/>
            <p:cNvSpPr/>
            <p:nvPr/>
          </p:nvSpPr>
          <p:spPr>
            <a:xfrm>
              <a:off x="5923288" y="4708419"/>
              <a:ext cx="1080407" cy="43192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altLang="zh-TW">
                  <a:solidFill>
                    <a:srgbClr val="000000"/>
                  </a:solidFill>
                  <a:ea typeface="新細明體" charset="-120"/>
                </a:rPr>
                <a:t>Block</a:t>
              </a:r>
              <a:endParaRPr lang="zh-TW" altLang="en-US">
                <a:solidFill>
                  <a:srgbClr val="000000"/>
                </a:solidFill>
                <a:ea typeface="新細明體" charset="-120"/>
              </a:endParaRPr>
            </a:p>
          </p:txBody>
        </p:sp>
        <p:sp>
          <p:nvSpPr>
            <p:cNvPr id="83" name="矩形 82"/>
            <p:cNvSpPr/>
            <p:nvPr/>
          </p:nvSpPr>
          <p:spPr>
            <a:xfrm>
              <a:off x="6075592" y="4860861"/>
              <a:ext cx="1080407" cy="43192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altLang="zh-TW">
                  <a:solidFill>
                    <a:srgbClr val="000000"/>
                  </a:solidFill>
                  <a:ea typeface="新細明體" charset="-120"/>
                </a:rPr>
                <a:t>Block</a:t>
              </a:r>
              <a:endParaRPr lang="zh-TW" altLang="en-US">
                <a:solidFill>
                  <a:srgbClr val="000000"/>
                </a:solidFill>
                <a:ea typeface="新細明體" charset="-120"/>
              </a:endParaRPr>
            </a:p>
          </p:txBody>
        </p:sp>
        <p:sp>
          <p:nvSpPr>
            <p:cNvPr id="84" name="矩形 83"/>
            <p:cNvSpPr/>
            <p:nvPr/>
          </p:nvSpPr>
          <p:spPr>
            <a:xfrm>
              <a:off x="6227897" y="5013304"/>
              <a:ext cx="1080407" cy="43192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altLang="zh-TW">
                  <a:solidFill>
                    <a:srgbClr val="000000"/>
                  </a:solidFill>
                  <a:ea typeface="新細明體" charset="-120"/>
                </a:rPr>
                <a:t>Block</a:t>
              </a:r>
              <a:endParaRPr lang="zh-TW" altLang="en-US">
                <a:solidFill>
                  <a:srgbClr val="000000"/>
                </a:solidFill>
                <a:ea typeface="新細明體" charset="-120"/>
              </a:endParaRPr>
            </a:p>
          </p:txBody>
        </p:sp>
      </p:grpSp>
      <p:cxnSp>
        <p:nvCxnSpPr>
          <p:cNvPr id="94" name="直線單箭頭接點 93"/>
          <p:cNvCxnSpPr/>
          <p:nvPr/>
        </p:nvCxnSpPr>
        <p:spPr>
          <a:xfrm flipH="1" flipV="1">
            <a:off x="2627313" y="2492375"/>
            <a:ext cx="649287" cy="216058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0504" name="文字方塊 98"/>
          <p:cNvSpPr txBox="1">
            <a:spLocks noChangeArrowheads="1"/>
          </p:cNvSpPr>
          <p:nvPr/>
        </p:nvSpPr>
        <p:spPr bwMode="auto">
          <a:xfrm>
            <a:off x="2843213" y="4652963"/>
            <a:ext cx="2197100" cy="369887"/>
          </a:xfrm>
          <a:prstGeom prst="rect">
            <a:avLst/>
          </a:prstGeom>
          <a:noFill/>
          <a:ln w="9525">
            <a:noFill/>
            <a:miter lim="800000"/>
            <a:headEnd/>
            <a:tailEnd/>
          </a:ln>
        </p:spPr>
        <p:txBody>
          <a:bodyPr>
            <a:spAutoFit/>
          </a:bodyPr>
          <a:lstStyle/>
          <a:p>
            <a:r>
              <a:rPr lang="zh-TW" altLang="en-US">
                <a:latin typeface="標楷體" pitchFamily="65" charset="-120"/>
                <a:ea typeface="標楷體" pitchFamily="65" charset="-120"/>
              </a:rPr>
              <a:t>一個</a:t>
            </a:r>
            <a:r>
              <a:rPr lang="en-US" altLang="zh-TW">
                <a:latin typeface="標楷體" pitchFamily="65" charset="-120"/>
                <a:ea typeface="標楷體" pitchFamily="65" charset="-120"/>
              </a:rPr>
              <a:t>CF</a:t>
            </a:r>
            <a:r>
              <a:rPr lang="zh-TW" altLang="en-US">
                <a:latin typeface="標楷體" pitchFamily="65" charset="-120"/>
                <a:ea typeface="標楷體" pitchFamily="65" charset="-120"/>
              </a:rPr>
              <a:t>一個</a:t>
            </a:r>
            <a:r>
              <a:rPr lang="en-US" altLang="zh-TW">
                <a:latin typeface="標楷體" pitchFamily="65" charset="-120"/>
                <a:ea typeface="標楷體" pitchFamily="65" charset="-120"/>
              </a:rPr>
              <a:t>Store</a:t>
            </a:r>
            <a:endParaRPr lang="zh-TW" altLang="en-US">
              <a:latin typeface="標楷體" pitchFamily="65" charset="-120"/>
              <a:ea typeface="標楷體" pitchFamily="65" charset="-120"/>
            </a:endParaRPr>
          </a:p>
        </p:txBody>
      </p:sp>
      <p:cxnSp>
        <p:nvCxnSpPr>
          <p:cNvPr id="75" name="直線單箭頭接點 74"/>
          <p:cNvCxnSpPr/>
          <p:nvPr/>
        </p:nvCxnSpPr>
        <p:spPr>
          <a:xfrm flipH="1" flipV="1">
            <a:off x="2339975" y="3860800"/>
            <a:ext cx="431800" cy="1584325"/>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0506" name="文字方塊 75"/>
          <p:cNvSpPr txBox="1">
            <a:spLocks noChangeArrowheads="1"/>
          </p:cNvSpPr>
          <p:nvPr/>
        </p:nvSpPr>
        <p:spPr bwMode="auto">
          <a:xfrm>
            <a:off x="1979613" y="5445125"/>
            <a:ext cx="2195512" cy="646113"/>
          </a:xfrm>
          <a:prstGeom prst="rect">
            <a:avLst/>
          </a:prstGeom>
          <a:noFill/>
          <a:ln w="9525">
            <a:noFill/>
            <a:miter lim="800000"/>
            <a:headEnd/>
            <a:tailEnd/>
          </a:ln>
        </p:spPr>
        <p:txBody>
          <a:bodyPr>
            <a:spAutoFit/>
          </a:bodyPr>
          <a:lstStyle/>
          <a:p>
            <a:r>
              <a:rPr lang="zh-TW" altLang="en-US">
                <a:latin typeface="標楷體" pitchFamily="65" charset="-120"/>
                <a:ea typeface="標楷體" pitchFamily="65" charset="-120"/>
              </a:rPr>
              <a:t>一次</a:t>
            </a:r>
            <a:r>
              <a:rPr lang="en-US" altLang="zh-TW">
                <a:latin typeface="標楷體" pitchFamily="65" charset="-120"/>
                <a:ea typeface="標楷體" pitchFamily="65" charset="-120"/>
              </a:rPr>
              <a:t>flush</a:t>
            </a:r>
            <a:r>
              <a:rPr lang="zh-TW" altLang="en-US">
                <a:latin typeface="標楷體" pitchFamily="65" charset="-120"/>
                <a:ea typeface="標楷體" pitchFamily="65" charset="-120"/>
              </a:rPr>
              <a:t>產生一個</a:t>
            </a:r>
            <a:r>
              <a:rPr lang="en-US" altLang="zh-TW">
                <a:latin typeface="標楷體" pitchFamily="65" charset="-120"/>
                <a:ea typeface="標楷體" pitchFamily="65" charset="-120"/>
              </a:rPr>
              <a:t>HFile</a:t>
            </a:r>
            <a:endParaRPr lang="zh-TW" altLang="en-US">
              <a:latin typeface="標楷體" pitchFamily="65" charset="-120"/>
              <a:ea typeface="標楷體" pitchFamily="65" charset="-120"/>
            </a:endParaRPr>
          </a:p>
        </p:txBody>
      </p:sp>
      <p:sp>
        <p:nvSpPr>
          <p:cNvPr id="20507" name="投影片編號版面配置區 75"/>
          <p:cNvSpPr>
            <a:spLocks noGrp="1"/>
          </p:cNvSpPr>
          <p:nvPr>
            <p:ph type="sldNum" sz="quarter" idx="4294967295"/>
          </p:nvPr>
        </p:nvSpPr>
        <p:spPr>
          <a:xfrm>
            <a:off x="6553200" y="6245225"/>
            <a:ext cx="2133600" cy="476250"/>
          </a:xfrm>
          <a:prstGeom prst="rect">
            <a:avLst/>
          </a:prstGeom>
          <a:noFill/>
        </p:spPr>
        <p:txBody>
          <a:bodyPr/>
          <a:lstStyle/>
          <a:p>
            <a:fld id="{023B1F1A-65C8-4A89-B239-5AE8374A8841}" type="slidenum">
              <a:rPr lang="es-ES" altLang="zh-TW" smtClean="0"/>
              <a:pPr/>
              <a:t>24</a:t>
            </a:fld>
            <a:endParaRPr lang="es-ES" altLang="zh-TW"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內容版面配置區 1"/>
          <p:cNvSpPr>
            <a:spLocks noGrp="1"/>
          </p:cNvSpPr>
          <p:nvPr>
            <p:ph idx="1"/>
          </p:nvPr>
        </p:nvSpPr>
        <p:spPr/>
        <p:txBody>
          <a:bodyPr/>
          <a:lstStyle/>
          <a:p>
            <a:r>
              <a:rPr lang="en-US" altLang="zh-TW" smtClean="0">
                <a:ea typeface="新細明體" charset="-120"/>
              </a:rPr>
              <a:t>hbase</a:t>
            </a:r>
            <a:r>
              <a:rPr lang="zh-TW" altLang="en-US" smtClean="0">
                <a:ea typeface="新細明體" charset="-120"/>
              </a:rPr>
              <a:t>中</a:t>
            </a:r>
            <a:r>
              <a:rPr lang="en-US" altLang="zh-TW" smtClean="0">
                <a:ea typeface="新細明體" charset="-120"/>
              </a:rPr>
              <a:t>hfile</a:t>
            </a:r>
            <a:r>
              <a:rPr lang="zh-TW" altLang="en-US" smtClean="0">
                <a:ea typeface="新細明體" charset="-120"/>
              </a:rPr>
              <a:t>的默認最大值</a:t>
            </a:r>
            <a:r>
              <a:rPr lang="en-US" altLang="zh-TW" smtClean="0">
                <a:ea typeface="新細明體" charset="-120"/>
              </a:rPr>
              <a:t>(hbase.hregion.max.filesize)</a:t>
            </a:r>
            <a:r>
              <a:rPr lang="zh-TW" altLang="en-US" smtClean="0">
                <a:ea typeface="新細明體" charset="-120"/>
              </a:rPr>
              <a:t>是</a:t>
            </a:r>
            <a:r>
              <a:rPr lang="en-US" altLang="zh-TW" smtClean="0">
                <a:ea typeface="新細明體" charset="-120"/>
              </a:rPr>
              <a:t>256MB</a:t>
            </a:r>
          </a:p>
          <a:p>
            <a:endParaRPr lang="zh-TW" altLang="en-US" smtClean="0">
              <a:ea typeface="新細明體" charset="-120"/>
            </a:endParaRPr>
          </a:p>
        </p:txBody>
      </p:sp>
      <p:sp>
        <p:nvSpPr>
          <p:cNvPr id="21507" name="標題 2"/>
          <p:cNvSpPr>
            <a:spLocks noGrp="1"/>
          </p:cNvSpPr>
          <p:nvPr>
            <p:ph type="title"/>
          </p:nvPr>
        </p:nvSpPr>
        <p:spPr/>
        <p:txBody>
          <a:bodyPr/>
          <a:lstStyle/>
          <a:p>
            <a:r>
              <a:rPr lang="en-US" altLang="zh-TW" smtClean="0">
                <a:ea typeface="新細明體" charset="-120"/>
              </a:rPr>
              <a:t>HFile</a:t>
            </a:r>
            <a:endParaRPr lang="zh-TW" altLang="en-US" smtClean="0">
              <a:ea typeface="新細明體" charset="-120"/>
            </a:endParaRPr>
          </a:p>
        </p:txBody>
      </p:sp>
      <p:pic>
        <p:nvPicPr>
          <p:cNvPr id="21508" name="圖片 3" descr="region_flow.png"/>
          <p:cNvPicPr>
            <a:picLocks noChangeAspect="1"/>
          </p:cNvPicPr>
          <p:nvPr/>
        </p:nvPicPr>
        <p:blipFill>
          <a:blip r:embed="rId2" cstate="print"/>
          <a:srcRect/>
          <a:stretch>
            <a:fillRect/>
          </a:stretch>
        </p:blipFill>
        <p:spPr bwMode="auto">
          <a:xfrm>
            <a:off x="133350" y="2708275"/>
            <a:ext cx="9010650" cy="2952750"/>
          </a:xfrm>
          <a:prstGeom prst="rect">
            <a:avLst/>
          </a:prstGeom>
          <a:noFill/>
          <a:ln w="9525">
            <a:noFill/>
            <a:miter lim="800000"/>
            <a:headEnd/>
            <a:tailEnd/>
          </a:ln>
        </p:spPr>
      </p:pic>
      <p:sp>
        <p:nvSpPr>
          <p:cNvPr id="21509" name="投影片編號版面配置區 4"/>
          <p:cNvSpPr>
            <a:spLocks noGrp="1"/>
          </p:cNvSpPr>
          <p:nvPr>
            <p:ph type="sldNum" sz="quarter" idx="4294967295"/>
          </p:nvPr>
        </p:nvSpPr>
        <p:spPr>
          <a:xfrm>
            <a:off x="6553200" y="6245225"/>
            <a:ext cx="2133600" cy="476250"/>
          </a:xfrm>
          <a:prstGeom prst="rect">
            <a:avLst/>
          </a:prstGeom>
          <a:noFill/>
        </p:spPr>
        <p:txBody>
          <a:bodyPr/>
          <a:lstStyle/>
          <a:p>
            <a:fld id="{D61A7A9A-283E-4FBF-AD92-84150603141C}" type="slidenum">
              <a:rPr lang="es-ES" altLang="zh-TW" smtClean="0"/>
              <a:pPr/>
              <a:t>25</a:t>
            </a:fld>
            <a:endParaRPr lang="es-ES" altLang="zh-TW"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內容版面配置區 2"/>
          <p:cNvSpPr>
            <a:spLocks noGrp="1"/>
          </p:cNvSpPr>
          <p:nvPr>
            <p:ph idx="1"/>
          </p:nvPr>
        </p:nvSpPr>
        <p:spPr/>
        <p:txBody>
          <a:bodyPr/>
          <a:lstStyle/>
          <a:p>
            <a:r>
              <a:rPr lang="zh-TW" altLang="en-US" smtClean="0">
                <a:ea typeface="新細明體" charset="-120"/>
              </a:rPr>
              <a:t>合併多個</a:t>
            </a:r>
            <a:r>
              <a:rPr lang="en-US" altLang="zh-TW" smtClean="0">
                <a:ea typeface="新細明體" charset="-120"/>
              </a:rPr>
              <a:t>HFile</a:t>
            </a:r>
            <a:r>
              <a:rPr lang="zh-TW" altLang="en-US" smtClean="0">
                <a:ea typeface="新細明體" charset="-120"/>
              </a:rPr>
              <a:t> </a:t>
            </a:r>
            <a:r>
              <a:rPr lang="en-US" altLang="zh-TW" smtClean="0">
                <a:ea typeface="新細明體" charset="-120"/>
              </a:rPr>
              <a:t>=&gt;</a:t>
            </a:r>
            <a:r>
              <a:rPr lang="zh-TW" altLang="en-US" smtClean="0">
                <a:ea typeface="新細明體" charset="-120"/>
              </a:rPr>
              <a:t> </a:t>
            </a:r>
            <a:r>
              <a:rPr lang="en-US" altLang="zh-TW" smtClean="0">
                <a:ea typeface="新細明體" charset="-120"/>
              </a:rPr>
              <a:t>one</a:t>
            </a:r>
            <a:r>
              <a:rPr lang="zh-TW" altLang="en-US" smtClean="0">
                <a:ea typeface="新細明體" charset="-120"/>
              </a:rPr>
              <a:t> </a:t>
            </a:r>
            <a:r>
              <a:rPr lang="en-US" altLang="zh-TW" smtClean="0">
                <a:ea typeface="新細明體" charset="-120"/>
              </a:rPr>
              <a:t>Hfile</a:t>
            </a:r>
          </a:p>
          <a:p>
            <a:r>
              <a:rPr lang="en-US" altLang="zh-TW" smtClean="0">
                <a:ea typeface="新細明體" charset="-120"/>
              </a:rPr>
              <a:t>Two</a:t>
            </a:r>
            <a:r>
              <a:rPr lang="zh-TW" altLang="en-US" smtClean="0">
                <a:ea typeface="新細明體" charset="-120"/>
              </a:rPr>
              <a:t> </a:t>
            </a:r>
            <a:r>
              <a:rPr lang="en-US" altLang="zh-TW" smtClean="0">
                <a:ea typeface="新細明體" charset="-120"/>
              </a:rPr>
              <a:t>Types</a:t>
            </a:r>
          </a:p>
          <a:p>
            <a:pPr lvl="1"/>
            <a:r>
              <a:rPr lang="en-US" altLang="zh-TW" smtClean="0">
                <a:ea typeface="新細明體" charset="-120"/>
              </a:rPr>
              <a:t>Minor</a:t>
            </a:r>
            <a:r>
              <a:rPr lang="zh-TW" altLang="en-US" smtClean="0">
                <a:ea typeface="新細明體" charset="-120"/>
              </a:rPr>
              <a:t> </a:t>
            </a:r>
            <a:r>
              <a:rPr lang="en-US" altLang="zh-TW" smtClean="0">
                <a:ea typeface="新細明體" charset="-120"/>
              </a:rPr>
              <a:t>Compaction</a:t>
            </a:r>
            <a:r>
              <a:rPr lang="zh-TW" altLang="en-US" smtClean="0">
                <a:ea typeface="新細明體" charset="-120"/>
              </a:rPr>
              <a:t> </a:t>
            </a:r>
            <a:r>
              <a:rPr lang="en-US" altLang="zh-TW" smtClean="0">
                <a:ea typeface="新細明體" charset="-120"/>
              </a:rPr>
              <a:t>(</a:t>
            </a:r>
            <a:r>
              <a:rPr lang="zh-TW" altLang="en-US" smtClean="0">
                <a:ea typeface="新細明體" charset="-120"/>
              </a:rPr>
              <a:t>部分文件合併</a:t>
            </a:r>
            <a:r>
              <a:rPr lang="en-US" altLang="zh-TW" smtClean="0">
                <a:ea typeface="新細明體" charset="-120"/>
              </a:rPr>
              <a:t>)</a:t>
            </a:r>
          </a:p>
          <a:p>
            <a:pPr lvl="1"/>
            <a:r>
              <a:rPr lang="en-US" altLang="zh-TW" smtClean="0">
                <a:ea typeface="新細明體" charset="-120"/>
              </a:rPr>
              <a:t>Major</a:t>
            </a:r>
            <a:r>
              <a:rPr lang="zh-TW" altLang="en-US" smtClean="0">
                <a:ea typeface="新細明體" charset="-120"/>
              </a:rPr>
              <a:t> </a:t>
            </a:r>
            <a:r>
              <a:rPr lang="en-US" altLang="zh-TW" smtClean="0">
                <a:ea typeface="新細明體" charset="-120"/>
              </a:rPr>
              <a:t>Compaction</a:t>
            </a:r>
            <a:r>
              <a:rPr lang="zh-TW" altLang="en-US" smtClean="0">
                <a:ea typeface="新細明體" charset="-120"/>
              </a:rPr>
              <a:t> </a:t>
            </a:r>
            <a:r>
              <a:rPr lang="en-US" altLang="zh-TW" smtClean="0">
                <a:ea typeface="新細明體" charset="-120"/>
              </a:rPr>
              <a:t>(</a:t>
            </a:r>
            <a:r>
              <a:rPr lang="zh-TW" altLang="en-US" smtClean="0">
                <a:ea typeface="新細明體" charset="-120"/>
              </a:rPr>
              <a:t>完整文件合併</a:t>
            </a:r>
            <a:r>
              <a:rPr lang="en-US" altLang="zh-TW" smtClean="0">
                <a:ea typeface="新細明體" charset="-120"/>
              </a:rPr>
              <a:t>)</a:t>
            </a:r>
          </a:p>
          <a:p>
            <a:pPr lvl="2"/>
            <a:r>
              <a:rPr lang="zh-TW" altLang="en-US" smtClean="0">
                <a:ea typeface="新細明體" charset="-120"/>
              </a:rPr>
              <a:t>刪除過期</a:t>
            </a:r>
            <a:r>
              <a:rPr lang="en-US" altLang="zh-TW" smtClean="0">
                <a:ea typeface="新細明體" charset="-120"/>
              </a:rPr>
              <a:t>&amp;</a:t>
            </a:r>
            <a:r>
              <a:rPr lang="zh-TW" altLang="en-US" smtClean="0">
                <a:ea typeface="新細明體" charset="-120"/>
              </a:rPr>
              <a:t>已刪除的</a:t>
            </a:r>
            <a:r>
              <a:rPr lang="en-US" altLang="zh-TW" smtClean="0">
                <a:ea typeface="新細明體" charset="-120"/>
              </a:rPr>
              <a:t>data</a:t>
            </a:r>
            <a:endParaRPr lang="zh-TW" altLang="en-US" smtClean="0">
              <a:ea typeface="新細明體" charset="-120"/>
            </a:endParaRPr>
          </a:p>
          <a:p>
            <a:pPr lvl="2"/>
            <a:r>
              <a:rPr lang="zh-TW" altLang="en-US" smtClean="0">
                <a:ea typeface="新細明體" charset="-120"/>
              </a:rPr>
              <a:t>一個</a:t>
            </a:r>
            <a:r>
              <a:rPr lang="en-US" altLang="zh-TW" smtClean="0">
                <a:ea typeface="新細明體" charset="-120"/>
              </a:rPr>
              <a:t>store</a:t>
            </a:r>
            <a:r>
              <a:rPr lang="zh-TW" altLang="en-US" smtClean="0">
                <a:ea typeface="新細明體" charset="-120"/>
              </a:rPr>
              <a:t>只會有一個</a:t>
            </a:r>
            <a:r>
              <a:rPr lang="en-US" altLang="zh-TW" smtClean="0">
                <a:ea typeface="新細明體" charset="-120"/>
              </a:rPr>
              <a:t>storefile</a:t>
            </a:r>
          </a:p>
        </p:txBody>
      </p:sp>
      <p:sp>
        <p:nvSpPr>
          <p:cNvPr id="22531" name="標題 1"/>
          <p:cNvSpPr>
            <a:spLocks noGrp="1"/>
          </p:cNvSpPr>
          <p:nvPr>
            <p:ph type="title"/>
          </p:nvPr>
        </p:nvSpPr>
        <p:spPr/>
        <p:txBody>
          <a:bodyPr/>
          <a:lstStyle/>
          <a:p>
            <a:r>
              <a:rPr lang="en-US" altLang="zh-TW" smtClean="0">
                <a:ea typeface="新細明體" charset="-120"/>
              </a:rPr>
              <a:t>Compaction</a:t>
            </a:r>
            <a:endParaRPr lang="zh-TW" altLang="en-US" smtClean="0">
              <a:ea typeface="新細明體" charset="-120"/>
            </a:endParaRPr>
          </a:p>
        </p:txBody>
      </p:sp>
      <p:sp>
        <p:nvSpPr>
          <p:cNvPr id="22532"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829D34DD-B471-44E8-9BFD-883FD41A545A}" type="slidenum">
              <a:rPr lang="es-ES" altLang="zh-TW" smtClean="0"/>
              <a:pPr/>
              <a:t>26</a:t>
            </a:fld>
            <a:endParaRPr lang="es-ES" altLang="zh-TW"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內容版面配置區 2"/>
          <p:cNvSpPr>
            <a:spLocks noGrp="1"/>
          </p:cNvSpPr>
          <p:nvPr>
            <p:ph idx="1"/>
          </p:nvPr>
        </p:nvSpPr>
        <p:spPr/>
        <p:txBody>
          <a:bodyPr/>
          <a:lstStyle/>
          <a:p>
            <a:r>
              <a:rPr lang="zh-TW" altLang="en-US" smtClean="0">
                <a:ea typeface="新細明體" charset="-120"/>
              </a:rPr>
              <a:t>減少</a:t>
            </a:r>
            <a:r>
              <a:rPr lang="en-US" altLang="zh-TW" smtClean="0">
                <a:ea typeface="新細明體" charset="-120"/>
              </a:rPr>
              <a:t>Hfile</a:t>
            </a:r>
            <a:r>
              <a:rPr lang="zh-TW" altLang="en-US" smtClean="0">
                <a:ea typeface="新細明體" charset="-120"/>
              </a:rPr>
              <a:t>的個數</a:t>
            </a:r>
            <a:endParaRPr lang="en-US" altLang="zh-TW" smtClean="0">
              <a:ea typeface="新細明體" charset="-120"/>
            </a:endParaRPr>
          </a:p>
          <a:p>
            <a:r>
              <a:rPr lang="zh-TW" altLang="en-US" smtClean="0">
                <a:ea typeface="新細明體" charset="-120"/>
              </a:rPr>
              <a:t>提高</a:t>
            </a:r>
            <a:r>
              <a:rPr lang="en-US" altLang="zh-TW" smtClean="0">
                <a:ea typeface="新細明體" charset="-120"/>
              </a:rPr>
              <a:t>Performance</a:t>
            </a:r>
          </a:p>
          <a:p>
            <a:r>
              <a:rPr lang="zh-TW" altLang="en-US" smtClean="0">
                <a:ea typeface="新細明體" charset="-120"/>
              </a:rPr>
              <a:t>刪除過期</a:t>
            </a:r>
            <a:r>
              <a:rPr lang="en-US" altLang="zh-TW" smtClean="0">
                <a:ea typeface="新細明體" charset="-120"/>
              </a:rPr>
              <a:t>&amp;</a:t>
            </a:r>
            <a:r>
              <a:rPr lang="zh-TW" altLang="en-US" smtClean="0">
                <a:ea typeface="新細明體" charset="-120"/>
              </a:rPr>
              <a:t>已刪除的</a:t>
            </a:r>
            <a:r>
              <a:rPr lang="en-US" altLang="zh-TW" smtClean="0">
                <a:ea typeface="新細明體" charset="-120"/>
              </a:rPr>
              <a:t>data</a:t>
            </a:r>
            <a:endParaRPr lang="zh-TW" altLang="en-US" smtClean="0">
              <a:ea typeface="新細明體" charset="-120"/>
            </a:endParaRPr>
          </a:p>
        </p:txBody>
      </p:sp>
      <p:sp>
        <p:nvSpPr>
          <p:cNvPr id="23555" name="標題 1"/>
          <p:cNvSpPr>
            <a:spLocks noGrp="1"/>
          </p:cNvSpPr>
          <p:nvPr>
            <p:ph type="title"/>
          </p:nvPr>
        </p:nvSpPr>
        <p:spPr/>
        <p:txBody>
          <a:bodyPr/>
          <a:lstStyle/>
          <a:p>
            <a:r>
              <a:rPr lang="en-US" altLang="zh-TW" smtClean="0">
                <a:ea typeface="新細明體" charset="-120"/>
              </a:rPr>
              <a:t>Compaction</a:t>
            </a:r>
            <a:r>
              <a:rPr lang="zh-TW" altLang="en-US" smtClean="0">
                <a:ea typeface="新細明體" charset="-120"/>
              </a:rPr>
              <a:t>的好處</a:t>
            </a:r>
          </a:p>
        </p:txBody>
      </p:sp>
      <p:sp>
        <p:nvSpPr>
          <p:cNvPr id="23556"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881B9CDC-D301-436E-A4A7-A7481175D367}" type="slidenum">
              <a:rPr lang="es-ES" altLang="zh-TW" smtClean="0"/>
              <a:pPr/>
              <a:t>27</a:t>
            </a:fld>
            <a:endParaRPr lang="es-ES" altLang="zh-TW"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內容版面配置區 2"/>
          <p:cNvSpPr>
            <a:spLocks noGrp="1"/>
          </p:cNvSpPr>
          <p:nvPr>
            <p:ph idx="1"/>
          </p:nvPr>
        </p:nvSpPr>
        <p:spPr/>
        <p:txBody>
          <a:bodyPr/>
          <a:lstStyle/>
          <a:p>
            <a:r>
              <a:rPr lang="en-US" altLang="zh-TW" dirty="0" err="1" smtClean="0">
                <a:ea typeface="新細明體" charset="-120"/>
              </a:rPr>
              <a:t>hbase.hregion.max.filesize</a:t>
            </a:r>
            <a:r>
              <a:rPr lang="en-US" altLang="zh-TW" dirty="0" smtClean="0">
                <a:ea typeface="新細明體" charset="-120"/>
              </a:rPr>
              <a:t> = ?</a:t>
            </a:r>
          </a:p>
          <a:p>
            <a:pPr lvl="1"/>
            <a:r>
              <a:rPr lang="en-US" altLang="zh-TW" dirty="0" smtClean="0">
                <a:ea typeface="新細明體" charset="-120"/>
              </a:rPr>
              <a:t>File size </a:t>
            </a:r>
            <a:r>
              <a:rPr lang="zh-TW" altLang="en-US" dirty="0" smtClean="0">
                <a:ea typeface="新細明體" charset="-120"/>
              </a:rPr>
              <a:t>比較小時</a:t>
            </a:r>
            <a:endParaRPr lang="en-US" altLang="zh-TW" dirty="0" smtClean="0">
              <a:ea typeface="新細明體" charset="-120"/>
            </a:endParaRPr>
          </a:p>
          <a:p>
            <a:pPr lvl="2"/>
            <a:r>
              <a:rPr lang="zh-TW" altLang="en-US" dirty="0" smtClean="0">
                <a:ea typeface="新細明體" charset="-120"/>
              </a:rPr>
              <a:t>易發生</a:t>
            </a:r>
            <a:r>
              <a:rPr lang="en-US" altLang="zh-TW" dirty="0" smtClean="0">
                <a:ea typeface="新細明體" charset="-120"/>
              </a:rPr>
              <a:t>Split (Split</a:t>
            </a:r>
            <a:r>
              <a:rPr lang="zh-TW" altLang="en-US" dirty="0" smtClean="0">
                <a:ea typeface="新細明體" charset="-120"/>
              </a:rPr>
              <a:t>會將</a:t>
            </a:r>
            <a:r>
              <a:rPr lang="en-US" altLang="zh-TW" dirty="0" smtClean="0">
                <a:ea typeface="新細明體" charset="-120"/>
              </a:rPr>
              <a:t>region offline)</a:t>
            </a:r>
          </a:p>
          <a:p>
            <a:pPr lvl="1"/>
            <a:r>
              <a:rPr lang="en-US" altLang="zh-TW" dirty="0" smtClean="0">
                <a:ea typeface="新細明體" charset="-120"/>
              </a:rPr>
              <a:t>File size</a:t>
            </a:r>
            <a:r>
              <a:rPr lang="zh-TW" altLang="en-US" dirty="0" smtClean="0">
                <a:ea typeface="新細明體" charset="-120"/>
              </a:rPr>
              <a:t>比較大時</a:t>
            </a:r>
            <a:endParaRPr lang="en-US" altLang="zh-TW" dirty="0" smtClean="0">
              <a:ea typeface="新細明體" charset="-120"/>
            </a:endParaRPr>
          </a:p>
          <a:p>
            <a:pPr lvl="2"/>
            <a:r>
              <a:rPr lang="en-US" altLang="zh-TW" dirty="0" smtClean="0">
                <a:ea typeface="新細明體" charset="-120"/>
              </a:rPr>
              <a:t>Split</a:t>
            </a:r>
            <a:r>
              <a:rPr lang="zh-TW" altLang="en-US" dirty="0" smtClean="0">
                <a:ea typeface="新細明體" charset="-120"/>
              </a:rPr>
              <a:t>發生機會低</a:t>
            </a:r>
            <a:endParaRPr lang="en-US" altLang="zh-TW" dirty="0" smtClean="0">
              <a:ea typeface="新細明體" charset="-120"/>
            </a:endParaRPr>
          </a:p>
          <a:p>
            <a:pPr lvl="2"/>
            <a:r>
              <a:rPr lang="en-US" altLang="zh-TW" dirty="0" smtClean="0">
                <a:ea typeface="新細明體" charset="-120"/>
              </a:rPr>
              <a:t>Compaction</a:t>
            </a:r>
            <a:r>
              <a:rPr lang="zh-TW" altLang="en-US" dirty="0" smtClean="0">
                <a:ea typeface="新細明體" charset="-120"/>
              </a:rPr>
              <a:t>發生機會高</a:t>
            </a:r>
            <a:r>
              <a:rPr lang="en-US" altLang="zh-TW" dirty="0" smtClean="0">
                <a:ea typeface="新細明體" charset="-120"/>
              </a:rPr>
              <a:t>(</a:t>
            </a:r>
            <a:r>
              <a:rPr lang="en-US" altLang="zh-TW" dirty="0" err="1" smtClean="0">
                <a:ea typeface="新細明體" charset="-120"/>
              </a:rPr>
              <a:t>io</a:t>
            </a:r>
            <a:r>
              <a:rPr lang="zh-TW" altLang="en-US" dirty="0" smtClean="0">
                <a:ea typeface="新細明體" charset="-120"/>
              </a:rPr>
              <a:t>成本比較高</a:t>
            </a:r>
            <a:r>
              <a:rPr lang="en-US" altLang="zh-TW" dirty="0" smtClean="0">
                <a:ea typeface="新細明體" charset="-120"/>
              </a:rPr>
              <a:t>)</a:t>
            </a:r>
          </a:p>
        </p:txBody>
      </p:sp>
      <p:sp>
        <p:nvSpPr>
          <p:cNvPr id="24579" name="標題 1"/>
          <p:cNvSpPr>
            <a:spLocks noGrp="1"/>
          </p:cNvSpPr>
          <p:nvPr>
            <p:ph type="title"/>
          </p:nvPr>
        </p:nvSpPr>
        <p:spPr/>
        <p:txBody>
          <a:bodyPr/>
          <a:lstStyle/>
          <a:p>
            <a:r>
              <a:rPr lang="en-US" altLang="zh-TW" smtClean="0">
                <a:ea typeface="新細明體" charset="-120"/>
              </a:rPr>
              <a:t>Performance Notes</a:t>
            </a:r>
            <a:endParaRPr lang="zh-TW" altLang="en-US" smtClean="0">
              <a:ea typeface="新細明體" charset="-120"/>
            </a:endParaRPr>
          </a:p>
        </p:txBody>
      </p:sp>
      <p:sp>
        <p:nvSpPr>
          <p:cNvPr id="24580"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AB1B5096-2C10-4044-8E90-FB1C8995B583}" type="slidenum">
              <a:rPr lang="es-ES" altLang="zh-TW" smtClean="0"/>
              <a:pPr/>
              <a:t>28</a:t>
            </a:fld>
            <a:endParaRPr lang="es-ES" altLang="zh-TW"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內容版面配置區 1"/>
          <p:cNvSpPr>
            <a:spLocks noGrp="1"/>
          </p:cNvSpPr>
          <p:nvPr>
            <p:ph idx="1"/>
          </p:nvPr>
        </p:nvSpPr>
        <p:spPr/>
        <p:txBody>
          <a:bodyPr/>
          <a:lstStyle/>
          <a:p>
            <a:r>
              <a:rPr lang="en-US" altLang="zh-TW" smtClean="0">
                <a:ea typeface="新細明體" charset="-120"/>
              </a:rPr>
              <a:t>Table</a:t>
            </a:r>
            <a:r>
              <a:rPr lang="zh-TW" altLang="en-US" smtClean="0">
                <a:ea typeface="新細明體" charset="-120"/>
              </a:rPr>
              <a:t>中</a:t>
            </a:r>
            <a:r>
              <a:rPr lang="en-US" altLang="zh-TW" smtClean="0">
                <a:ea typeface="新細明體" charset="-120"/>
              </a:rPr>
              <a:t>CF</a:t>
            </a:r>
            <a:r>
              <a:rPr lang="zh-TW" altLang="en-US" smtClean="0">
                <a:ea typeface="新細明體" charset="-120"/>
              </a:rPr>
              <a:t>與</a:t>
            </a:r>
            <a:r>
              <a:rPr lang="en-US" altLang="zh-TW" smtClean="0">
                <a:ea typeface="新細明體" charset="-120"/>
              </a:rPr>
              <a:t>Qualifier</a:t>
            </a:r>
            <a:r>
              <a:rPr lang="zh-TW" altLang="en-US" smtClean="0">
                <a:ea typeface="新細明體" charset="-120"/>
              </a:rPr>
              <a:t>的差別</a:t>
            </a:r>
            <a:endParaRPr lang="en-US" altLang="zh-TW" smtClean="0">
              <a:ea typeface="新細明體" charset="-120"/>
            </a:endParaRPr>
          </a:p>
          <a:p>
            <a:pPr lvl="1"/>
            <a:r>
              <a:rPr lang="zh-TW" altLang="en-US" smtClean="0">
                <a:ea typeface="新細明體" charset="-120"/>
              </a:rPr>
              <a:t>以讀來思考</a:t>
            </a:r>
            <a:endParaRPr lang="en-US" altLang="zh-TW" smtClean="0">
              <a:ea typeface="新細明體" charset="-120"/>
            </a:endParaRPr>
          </a:p>
          <a:p>
            <a:pPr lvl="2"/>
            <a:r>
              <a:rPr lang="en-US" altLang="zh-TW" smtClean="0">
                <a:ea typeface="新細明體" charset="-120"/>
              </a:rPr>
              <a:t>All rows =&gt; CF</a:t>
            </a:r>
            <a:r>
              <a:rPr lang="zh-TW" altLang="en-US" smtClean="0">
                <a:ea typeface="新細明體" charset="-120"/>
              </a:rPr>
              <a:t> </a:t>
            </a:r>
            <a:r>
              <a:rPr lang="en-US" altLang="zh-TW" smtClean="0">
                <a:ea typeface="新細明體" charset="-120"/>
              </a:rPr>
              <a:t>?</a:t>
            </a:r>
          </a:p>
          <a:p>
            <a:pPr lvl="2"/>
            <a:r>
              <a:rPr lang="en-US" altLang="zh-TW" smtClean="0">
                <a:ea typeface="新細明體" charset="-120"/>
              </a:rPr>
              <a:t>All rows =&gt; Qualifier (one CF)</a:t>
            </a:r>
            <a:r>
              <a:rPr lang="zh-TW" altLang="en-US" smtClean="0">
                <a:ea typeface="新細明體" charset="-120"/>
              </a:rPr>
              <a:t> </a:t>
            </a:r>
            <a:r>
              <a:rPr lang="en-US" altLang="zh-TW" smtClean="0">
                <a:ea typeface="新細明體" charset="-120"/>
              </a:rPr>
              <a:t>?</a:t>
            </a:r>
          </a:p>
          <a:p>
            <a:pPr lvl="2"/>
            <a:r>
              <a:rPr lang="en-US" altLang="zh-TW" smtClean="0">
                <a:ea typeface="新細明體" charset="-120"/>
              </a:rPr>
              <a:t>CF</a:t>
            </a:r>
            <a:r>
              <a:rPr lang="zh-TW" altLang="en-US" smtClean="0">
                <a:ea typeface="新細明體" charset="-120"/>
              </a:rPr>
              <a:t>的優勢</a:t>
            </a:r>
            <a:r>
              <a:rPr lang="en-US" altLang="zh-TW" smtClean="0">
                <a:ea typeface="新細明體" charset="-120"/>
              </a:rPr>
              <a:t>=&gt; </a:t>
            </a:r>
            <a:r>
              <a:rPr lang="zh-TW" altLang="en-US" smtClean="0">
                <a:ea typeface="新細明體" charset="-120"/>
              </a:rPr>
              <a:t>同一個</a:t>
            </a:r>
            <a:r>
              <a:rPr lang="en-US" altLang="zh-TW" smtClean="0">
                <a:ea typeface="新細明體" charset="-120"/>
              </a:rPr>
              <a:t>CF</a:t>
            </a:r>
            <a:r>
              <a:rPr lang="zh-TW" altLang="en-US" smtClean="0">
                <a:ea typeface="新細明體" charset="-120"/>
              </a:rPr>
              <a:t>會存在同一個</a:t>
            </a:r>
            <a:r>
              <a:rPr lang="en-US" altLang="zh-TW" smtClean="0">
                <a:ea typeface="新細明體" charset="-120"/>
              </a:rPr>
              <a:t>Hfile</a:t>
            </a:r>
          </a:p>
          <a:p>
            <a:pPr lvl="2"/>
            <a:r>
              <a:rPr lang="zh-TW" altLang="en-US" smtClean="0">
                <a:ea typeface="新細明體" charset="-120"/>
              </a:rPr>
              <a:t>一次</a:t>
            </a:r>
            <a:r>
              <a:rPr lang="en-US" altLang="zh-TW" smtClean="0">
                <a:ea typeface="新細明體" charset="-120"/>
              </a:rPr>
              <a:t>scan</a:t>
            </a:r>
            <a:r>
              <a:rPr lang="zh-TW" altLang="en-US" smtClean="0">
                <a:ea typeface="新細明體" charset="-120"/>
              </a:rPr>
              <a:t>會取出同一個</a:t>
            </a:r>
            <a:r>
              <a:rPr lang="en-US" altLang="zh-TW" smtClean="0">
                <a:ea typeface="新細明體" charset="-120"/>
              </a:rPr>
              <a:t>rowkey</a:t>
            </a:r>
            <a:r>
              <a:rPr lang="zh-TW" altLang="en-US" smtClean="0">
                <a:ea typeface="新細明體" charset="-120"/>
              </a:rPr>
              <a:t>下整個</a:t>
            </a:r>
            <a:r>
              <a:rPr lang="en-US" altLang="zh-TW" smtClean="0">
                <a:ea typeface="新細明體" charset="-120"/>
              </a:rPr>
              <a:t>CF</a:t>
            </a:r>
            <a:r>
              <a:rPr lang="zh-TW" altLang="en-US" smtClean="0">
                <a:ea typeface="新細明體" charset="-120"/>
              </a:rPr>
              <a:t>的資料</a:t>
            </a:r>
            <a:r>
              <a:rPr lang="en-US" altLang="zh-TW" smtClean="0">
                <a:ea typeface="新細明體" charset="-120"/>
              </a:rPr>
              <a:t>(CF</a:t>
            </a:r>
            <a:r>
              <a:rPr lang="zh-TW" altLang="en-US" smtClean="0">
                <a:ea typeface="新細明體" charset="-120"/>
              </a:rPr>
              <a:t>可指定</a:t>
            </a:r>
            <a:r>
              <a:rPr lang="en-US" altLang="zh-TW" smtClean="0">
                <a:ea typeface="新細明體" charset="-120"/>
              </a:rPr>
              <a:t>)</a:t>
            </a:r>
          </a:p>
          <a:p>
            <a:pPr lvl="2"/>
            <a:endParaRPr lang="en-US" altLang="zh-TW" smtClean="0">
              <a:ea typeface="新細明體" charset="-120"/>
            </a:endParaRPr>
          </a:p>
          <a:p>
            <a:pPr lvl="1"/>
            <a:endParaRPr lang="en-US" altLang="zh-TW" smtClean="0">
              <a:ea typeface="新細明體" charset="-120"/>
            </a:endParaRPr>
          </a:p>
          <a:p>
            <a:pPr lvl="1"/>
            <a:endParaRPr lang="zh-TW" altLang="en-US" smtClean="0">
              <a:ea typeface="新細明體" charset="-120"/>
            </a:endParaRPr>
          </a:p>
        </p:txBody>
      </p:sp>
      <p:sp>
        <p:nvSpPr>
          <p:cNvPr id="25603" name="標題 2"/>
          <p:cNvSpPr>
            <a:spLocks noGrp="1"/>
          </p:cNvSpPr>
          <p:nvPr>
            <p:ph type="title"/>
          </p:nvPr>
        </p:nvSpPr>
        <p:spPr/>
        <p:txBody>
          <a:bodyPr/>
          <a:lstStyle/>
          <a:p>
            <a:r>
              <a:rPr lang="en-US" altLang="zh-TW" smtClean="0">
                <a:ea typeface="新細明體" charset="-120"/>
              </a:rPr>
              <a:t>Performance Notes</a:t>
            </a:r>
            <a:endParaRPr lang="zh-TW" altLang="en-US" smtClean="0">
              <a:ea typeface="新細明體" charset="-120"/>
            </a:endParaRPr>
          </a:p>
        </p:txBody>
      </p:sp>
      <p:sp>
        <p:nvSpPr>
          <p:cNvPr id="25604"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918B1594-5767-4E02-885D-F3937FA58D20}" type="slidenum">
              <a:rPr lang="es-ES" altLang="zh-TW" smtClean="0"/>
              <a:pPr/>
              <a:t>29</a:t>
            </a:fld>
            <a:endParaRPr lang="es-ES" altLang="zh-TW"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ea typeface="新細明體" charset="-120"/>
              </a:rPr>
              <a:t>Story of HBase</a:t>
            </a:r>
            <a:endParaRPr lang="zh-TW" altLang="en-US" dirty="0"/>
          </a:p>
        </p:txBody>
      </p:sp>
      <p:sp>
        <p:nvSpPr>
          <p:cNvPr id="3" name="內容版面配置區 2"/>
          <p:cNvSpPr>
            <a:spLocks noGrp="1"/>
          </p:cNvSpPr>
          <p:nvPr>
            <p:ph idx="1"/>
          </p:nvPr>
        </p:nvSpPr>
        <p:spPr/>
        <p:txBody>
          <a:bodyPr/>
          <a:lstStyle/>
          <a:p>
            <a:r>
              <a:rPr lang="en-US" altLang="zh-TW" dirty="0" smtClean="0"/>
              <a:t>2003 </a:t>
            </a:r>
            <a:r>
              <a:rPr lang="en-US" altLang="zh-TW" i="1" dirty="0" smtClean="0">
                <a:solidFill>
                  <a:schemeClr val="tx1"/>
                </a:solidFill>
                <a:latin typeface="+mn-lt"/>
                <a:ea typeface="+mn-ea"/>
                <a:cs typeface="+mn-cs"/>
              </a:rPr>
              <a:t>“</a:t>
            </a:r>
            <a:r>
              <a:rPr lang="en-US" altLang="zh-TW" i="1" dirty="0" smtClean="0">
                <a:solidFill>
                  <a:srgbClr val="0D97FF"/>
                </a:solidFill>
                <a:latin typeface="+mn-lt"/>
                <a:ea typeface="+mn-ea"/>
                <a:cs typeface="+mn-cs"/>
                <a:hlinkClick r:id="rId2"/>
              </a:rPr>
              <a:t>The Google File System</a:t>
            </a:r>
            <a:r>
              <a:rPr lang="en-US" altLang="zh-TW" i="1" dirty="0" smtClean="0">
                <a:solidFill>
                  <a:schemeClr val="tx1"/>
                </a:solidFill>
                <a:latin typeface="+mn-lt"/>
                <a:ea typeface="+mn-ea"/>
                <a:cs typeface="+mn-cs"/>
              </a:rPr>
              <a:t>”</a:t>
            </a:r>
          </a:p>
          <a:p>
            <a:r>
              <a:rPr lang="en-US" altLang="zh-TW" dirty="0" smtClean="0"/>
              <a:t>2004 “</a:t>
            </a:r>
            <a:r>
              <a:rPr lang="en-US" altLang="zh-TW" dirty="0" smtClean="0">
                <a:hlinkClick r:id="rId3"/>
              </a:rPr>
              <a:t>MapReduce: Simplified Data Processing on Large Clusters</a:t>
            </a:r>
            <a:r>
              <a:rPr lang="en-US" altLang="zh-TW" dirty="0" smtClean="0"/>
              <a:t>”</a:t>
            </a:r>
          </a:p>
          <a:p>
            <a:r>
              <a:rPr lang="en-US" altLang="zh-TW" dirty="0" smtClean="0"/>
              <a:t>2006 “</a:t>
            </a:r>
            <a:r>
              <a:rPr lang="en-US" altLang="zh-TW" dirty="0" smtClean="0">
                <a:hlinkClick r:id="rId4"/>
              </a:rPr>
              <a:t>Bigtable: A Distributed Storage System for Structured Data</a:t>
            </a:r>
            <a:r>
              <a:rPr lang="en-US" altLang="zh-TW" dirty="0" smtClean="0"/>
              <a:t>”</a:t>
            </a:r>
          </a:p>
          <a:p>
            <a:endParaRPr lang="en-US" altLang="zh-TW" i="1" dirty="0" smtClean="0">
              <a:solidFill>
                <a:schemeClr val="tx1"/>
              </a:solidFill>
              <a:latin typeface="+mn-lt"/>
              <a:ea typeface="+mn-ea"/>
              <a:cs typeface="+mn-cs"/>
            </a:endParaRPr>
          </a:p>
          <a:p>
            <a:endParaRPr lang="zh-TW" altLang="en-US" sz="2000" dirty="0"/>
          </a:p>
        </p:txBody>
      </p:sp>
      <p:sp>
        <p:nvSpPr>
          <p:cNvPr id="4" name="投影片編號版面配置區 3"/>
          <p:cNvSpPr>
            <a:spLocks noGrp="1"/>
          </p:cNvSpPr>
          <p:nvPr>
            <p:ph type="sldNum" sz="quarter" idx="4294967295"/>
          </p:nvPr>
        </p:nvSpPr>
        <p:spPr>
          <a:xfrm>
            <a:off x="6553200" y="6245225"/>
            <a:ext cx="2133600" cy="476250"/>
          </a:xfrm>
          <a:prstGeom prst="rect">
            <a:avLst/>
          </a:prstGeom>
        </p:spPr>
        <p:txBody>
          <a:bodyPr/>
          <a:lstStyle/>
          <a:p>
            <a:pPr>
              <a:defRPr/>
            </a:pPr>
            <a:fld id="{9481D7C7-5CA4-4443-932E-3CE73389813D}" type="slidenum">
              <a:rPr lang="es-ES" altLang="zh-TW" smtClean="0"/>
              <a:pPr>
                <a:defRPr/>
              </a:pPr>
              <a:t>3</a:t>
            </a:fld>
            <a:endParaRPr lang="es-ES" altLang="zh-TW"/>
          </a:p>
        </p:txBody>
      </p:sp>
      <p:pic>
        <p:nvPicPr>
          <p:cNvPr id="34818" name="Picture 2" descr="https://encrypted-tbn0.gstatic.com/images?q=tbn:ANd9GcRM6ZDZHy-vUrXn6nfwjHiWBAdtMhsFt_OFuDC2ZQwwPJHbWPe5"/>
          <p:cNvPicPr>
            <a:picLocks noChangeAspect="1" noChangeArrowheads="1"/>
          </p:cNvPicPr>
          <p:nvPr/>
        </p:nvPicPr>
        <p:blipFill>
          <a:blip r:embed="rId5" cstate="print"/>
          <a:srcRect/>
          <a:stretch>
            <a:fillRect/>
          </a:stretch>
        </p:blipFill>
        <p:spPr bwMode="auto">
          <a:xfrm>
            <a:off x="3635896" y="3501008"/>
            <a:ext cx="3168352" cy="2924634"/>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內容版面配置區 1"/>
          <p:cNvSpPr>
            <a:spLocks noGrp="1"/>
          </p:cNvSpPr>
          <p:nvPr>
            <p:ph idx="1"/>
          </p:nvPr>
        </p:nvSpPr>
        <p:spPr/>
        <p:txBody>
          <a:bodyPr/>
          <a:lstStyle/>
          <a:p>
            <a:r>
              <a:rPr lang="en-US" altLang="zh-TW" smtClean="0">
                <a:ea typeface="新細明體" charset="-120"/>
              </a:rPr>
              <a:t>Table</a:t>
            </a:r>
            <a:r>
              <a:rPr lang="zh-TW" altLang="en-US" smtClean="0">
                <a:ea typeface="新細明體" charset="-120"/>
              </a:rPr>
              <a:t>中</a:t>
            </a:r>
            <a:r>
              <a:rPr lang="en-US" altLang="zh-TW" smtClean="0">
                <a:ea typeface="新細明體" charset="-120"/>
              </a:rPr>
              <a:t>CF</a:t>
            </a:r>
            <a:r>
              <a:rPr lang="zh-TW" altLang="en-US" smtClean="0">
                <a:ea typeface="新細明體" charset="-120"/>
              </a:rPr>
              <a:t>與</a:t>
            </a:r>
            <a:r>
              <a:rPr lang="en-US" altLang="zh-TW" smtClean="0">
                <a:ea typeface="新細明體" charset="-120"/>
              </a:rPr>
              <a:t>Qualifier</a:t>
            </a:r>
            <a:r>
              <a:rPr lang="zh-TW" altLang="en-US" smtClean="0">
                <a:ea typeface="新細明體" charset="-120"/>
              </a:rPr>
              <a:t>的差別</a:t>
            </a:r>
            <a:endParaRPr lang="en-US" altLang="zh-TW" smtClean="0">
              <a:ea typeface="新細明體" charset="-120"/>
            </a:endParaRPr>
          </a:p>
          <a:p>
            <a:pPr lvl="1"/>
            <a:r>
              <a:rPr lang="zh-TW" altLang="en-US" smtClean="0">
                <a:ea typeface="新細明體" charset="-120"/>
              </a:rPr>
              <a:t>以寫來思考</a:t>
            </a:r>
            <a:endParaRPr lang="en-US" altLang="zh-TW" smtClean="0">
              <a:ea typeface="新細明體" charset="-120"/>
            </a:endParaRPr>
          </a:p>
          <a:p>
            <a:pPr lvl="2"/>
            <a:r>
              <a:rPr lang="en-US" altLang="zh-TW" smtClean="0">
                <a:ea typeface="新細明體" charset="-120"/>
              </a:rPr>
              <a:t>CF</a:t>
            </a:r>
            <a:r>
              <a:rPr lang="zh-TW" altLang="en-US" smtClean="0">
                <a:ea typeface="新細明體" charset="-120"/>
              </a:rPr>
              <a:t>不宜過多 </a:t>
            </a:r>
            <a:r>
              <a:rPr lang="en-US" altLang="zh-TW" smtClean="0">
                <a:ea typeface="新細明體" charset="-120"/>
              </a:rPr>
              <a:t>=&gt;</a:t>
            </a:r>
            <a:r>
              <a:rPr lang="zh-TW" altLang="en-US" smtClean="0">
                <a:ea typeface="新細明體" charset="-120"/>
              </a:rPr>
              <a:t>易造成集體</a:t>
            </a:r>
            <a:r>
              <a:rPr lang="en-US" altLang="zh-TW" smtClean="0">
                <a:ea typeface="新細明體" charset="-120"/>
              </a:rPr>
              <a:t>Flush &amp; Compaction(compaction storms)</a:t>
            </a:r>
          </a:p>
          <a:p>
            <a:pPr lvl="2"/>
            <a:r>
              <a:rPr lang="en-US" altLang="zh-TW" smtClean="0">
                <a:ea typeface="新細明體" charset="-120"/>
              </a:rPr>
              <a:t>Reference: </a:t>
            </a:r>
            <a:r>
              <a:rPr lang="en-US" altLang="zh-TW" sz="1600" u="sng" smtClean="0">
                <a:ea typeface="新細明體" charset="-120"/>
                <a:hlinkClick r:id="rId3"/>
              </a:rPr>
              <a:t>http://hbase.apache.org/book/number.of.cfs.html</a:t>
            </a:r>
            <a:r>
              <a:rPr lang="en-US" altLang="zh-TW" sz="1600" smtClean="0">
                <a:ea typeface="新細明體" charset="-120"/>
              </a:rPr>
              <a:t> </a:t>
            </a:r>
            <a:endParaRPr lang="en-US" altLang="zh-TW" smtClean="0">
              <a:ea typeface="新細明體" charset="-120"/>
            </a:endParaRPr>
          </a:p>
          <a:p>
            <a:pPr lvl="1"/>
            <a:endParaRPr lang="en-US" altLang="zh-TW" smtClean="0">
              <a:ea typeface="新細明體" charset="-120"/>
            </a:endParaRPr>
          </a:p>
        </p:txBody>
      </p:sp>
      <p:sp>
        <p:nvSpPr>
          <p:cNvPr id="26627" name="標題 2"/>
          <p:cNvSpPr>
            <a:spLocks noGrp="1"/>
          </p:cNvSpPr>
          <p:nvPr>
            <p:ph type="title"/>
          </p:nvPr>
        </p:nvSpPr>
        <p:spPr/>
        <p:txBody>
          <a:bodyPr/>
          <a:lstStyle/>
          <a:p>
            <a:r>
              <a:rPr lang="en-US" altLang="zh-TW" smtClean="0">
                <a:ea typeface="新細明體" charset="-120"/>
              </a:rPr>
              <a:t>Performance Notes</a:t>
            </a:r>
            <a:endParaRPr lang="zh-TW" altLang="en-US" smtClean="0">
              <a:ea typeface="新細明體" charset="-120"/>
            </a:endParaRPr>
          </a:p>
        </p:txBody>
      </p:sp>
      <p:sp>
        <p:nvSpPr>
          <p:cNvPr id="26628"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88BB499D-E250-45C7-9680-C1C9B5EF0F94}" type="slidenum">
              <a:rPr lang="es-ES" altLang="zh-TW" smtClean="0"/>
              <a:pPr/>
              <a:t>30</a:t>
            </a:fld>
            <a:endParaRPr lang="es-ES" altLang="zh-TW" smtClean="0"/>
          </a:p>
        </p:txBody>
      </p:sp>
      <p:pic>
        <p:nvPicPr>
          <p:cNvPr id="3073" name="Picture 1"/>
          <p:cNvPicPr>
            <a:picLocks noChangeAspect="1" noChangeArrowheads="1"/>
          </p:cNvPicPr>
          <p:nvPr/>
        </p:nvPicPr>
        <p:blipFill>
          <a:blip r:embed="rId4" cstate="print"/>
          <a:srcRect/>
          <a:stretch>
            <a:fillRect/>
          </a:stretch>
        </p:blipFill>
        <p:spPr bwMode="auto">
          <a:xfrm>
            <a:off x="251520" y="3501008"/>
            <a:ext cx="8244408" cy="17856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標題 1"/>
          <p:cNvSpPr>
            <a:spLocks noGrp="1"/>
          </p:cNvSpPr>
          <p:nvPr>
            <p:ph type="title"/>
          </p:nvPr>
        </p:nvSpPr>
        <p:spPr/>
        <p:txBody>
          <a:bodyPr/>
          <a:lstStyle/>
          <a:p>
            <a:r>
              <a:rPr lang="en-US" altLang="zh-TW" smtClean="0">
                <a:ea typeface="新細明體" charset="-120"/>
              </a:rPr>
              <a:t>Performance of Keys</a:t>
            </a:r>
            <a:endParaRPr lang="zh-TW" altLang="en-US" smtClean="0">
              <a:ea typeface="新細明體" charset="-120"/>
            </a:endParaRPr>
          </a:p>
        </p:txBody>
      </p:sp>
      <p:pic>
        <p:nvPicPr>
          <p:cNvPr id="27651" name="Picture 2"/>
          <p:cNvPicPr>
            <a:picLocks noChangeAspect="1" noChangeArrowheads="1"/>
          </p:cNvPicPr>
          <p:nvPr/>
        </p:nvPicPr>
        <p:blipFill>
          <a:blip r:embed="rId2" cstate="print"/>
          <a:srcRect/>
          <a:stretch>
            <a:fillRect/>
          </a:stretch>
        </p:blipFill>
        <p:spPr bwMode="auto">
          <a:xfrm>
            <a:off x="684213" y="1866900"/>
            <a:ext cx="7521575" cy="3217863"/>
          </a:xfrm>
          <a:prstGeom prst="rect">
            <a:avLst/>
          </a:prstGeom>
          <a:noFill/>
          <a:ln w="9525">
            <a:noFill/>
            <a:miter lim="800000"/>
            <a:headEnd/>
            <a:tailEnd/>
          </a:ln>
        </p:spPr>
      </p:pic>
      <p:sp>
        <p:nvSpPr>
          <p:cNvPr id="27652" name="投影片編號版面配置區 3"/>
          <p:cNvSpPr>
            <a:spLocks noGrp="1"/>
          </p:cNvSpPr>
          <p:nvPr>
            <p:ph type="sldNum" sz="quarter" idx="4294967295"/>
          </p:nvPr>
        </p:nvSpPr>
        <p:spPr>
          <a:xfrm>
            <a:off x="6553200" y="6245225"/>
            <a:ext cx="2133600" cy="476250"/>
          </a:xfrm>
          <a:prstGeom prst="rect">
            <a:avLst/>
          </a:prstGeom>
          <a:noFill/>
        </p:spPr>
        <p:txBody>
          <a:bodyPr/>
          <a:lstStyle/>
          <a:p>
            <a:fld id="{05F56305-78E8-4D92-8E63-EE654E849319}" type="slidenum">
              <a:rPr lang="es-ES" altLang="zh-TW" smtClean="0"/>
              <a:pPr/>
              <a:t>31</a:t>
            </a:fld>
            <a:endParaRPr lang="es-ES" altLang="zh-TW"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Take a look!</a:t>
            </a:r>
            <a:endParaRPr lang="zh-TW" altLang="en-US" dirty="0"/>
          </a:p>
        </p:txBody>
      </p:sp>
      <p:sp>
        <p:nvSpPr>
          <p:cNvPr id="3" name="內容版面配置區 2"/>
          <p:cNvSpPr>
            <a:spLocks noGrp="1"/>
          </p:cNvSpPr>
          <p:nvPr>
            <p:ph sz="quarter" idx="1"/>
          </p:nvPr>
        </p:nvSpPr>
        <p:spPr/>
        <p:txBody>
          <a:bodyPr/>
          <a:lstStyle/>
          <a:p>
            <a:r>
              <a:rPr lang="en-US" altLang="zh-TW" dirty="0" smtClean="0"/>
              <a:t>HBase </a:t>
            </a:r>
            <a:r>
              <a:rPr lang="en-US" altLang="zh-TW" dirty="0" smtClean="0"/>
              <a:t>Client</a:t>
            </a:r>
          </a:p>
          <a:p>
            <a:endParaRPr lang="zh-TW" altLang="en-US" dirty="0"/>
          </a:p>
        </p:txBody>
      </p:sp>
      <p:pic>
        <p:nvPicPr>
          <p:cNvPr id="4" name="Picture 2"/>
          <p:cNvPicPr>
            <a:picLocks noChangeAspect="1" noChangeArrowheads="1"/>
          </p:cNvPicPr>
          <p:nvPr/>
        </p:nvPicPr>
        <p:blipFill>
          <a:blip r:embed="rId2" cstate="print"/>
          <a:srcRect/>
          <a:stretch>
            <a:fillRect/>
          </a:stretch>
        </p:blipFill>
        <p:spPr bwMode="auto">
          <a:xfrm>
            <a:off x="1907704" y="548680"/>
            <a:ext cx="4902754" cy="583169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144463"/>
            <a:ext cx="8229600" cy="981075"/>
          </a:xfrm>
        </p:spPr>
        <p:txBody>
          <a:bodyPr>
            <a:normAutofit/>
          </a:bodyPr>
          <a:lstStyle/>
          <a:p>
            <a:pPr eaLnBrk="1" hangingPunct="1"/>
            <a:r>
              <a:rPr lang="en-US" altLang="zh-TW" dirty="0" smtClean="0">
                <a:ea typeface="新細明體" charset="-120"/>
              </a:rPr>
              <a:t>Features of HBase</a:t>
            </a:r>
            <a:endParaRPr lang="zh-TW" altLang="zh-TW" dirty="0" smtClean="0">
              <a:ea typeface="新細明體" charset="-120"/>
            </a:endParaRPr>
          </a:p>
        </p:txBody>
      </p:sp>
      <p:sp>
        <p:nvSpPr>
          <p:cNvPr id="4099" name="Rectangle 3"/>
          <p:cNvSpPr>
            <a:spLocks noGrp="1" noChangeArrowheads="1"/>
          </p:cNvSpPr>
          <p:nvPr>
            <p:ph type="body" idx="1"/>
          </p:nvPr>
        </p:nvSpPr>
        <p:spPr/>
        <p:txBody>
          <a:bodyPr/>
          <a:lstStyle/>
          <a:p>
            <a:pPr eaLnBrk="1" hangingPunct="1"/>
            <a:r>
              <a:rPr lang="en-US" altLang="zh-TW" dirty="0" smtClean="0">
                <a:ea typeface="新細明體" charset="-120"/>
              </a:rPr>
              <a:t>Distributed</a:t>
            </a:r>
          </a:p>
          <a:p>
            <a:pPr lvl="1" eaLnBrk="1" hangingPunct="1"/>
            <a:r>
              <a:rPr lang="zh-TW" altLang="en-US" dirty="0" smtClean="0">
                <a:ea typeface="新細明體" charset="-120"/>
              </a:rPr>
              <a:t>分散存放</a:t>
            </a:r>
            <a:endParaRPr lang="en-US" altLang="zh-TW" dirty="0" smtClean="0">
              <a:ea typeface="新細明體" charset="-120"/>
            </a:endParaRPr>
          </a:p>
          <a:p>
            <a:pPr eaLnBrk="1" hangingPunct="1"/>
            <a:r>
              <a:rPr lang="en-US" altLang="zh-TW" dirty="0" smtClean="0">
                <a:ea typeface="新細明體" charset="-120"/>
              </a:rPr>
              <a:t>Versioned</a:t>
            </a:r>
          </a:p>
          <a:p>
            <a:pPr lvl="1" eaLnBrk="1" hangingPunct="1"/>
            <a:r>
              <a:rPr lang="zh-TW" altLang="en-US" dirty="0" smtClean="0">
                <a:ea typeface="新細明體" charset="-120"/>
              </a:rPr>
              <a:t>每一個</a:t>
            </a:r>
            <a:r>
              <a:rPr lang="en-US" altLang="zh-TW" dirty="0" smtClean="0">
                <a:ea typeface="新細明體" charset="-120"/>
              </a:rPr>
              <a:t>Cell</a:t>
            </a:r>
            <a:r>
              <a:rPr lang="zh-TW" altLang="en-US" dirty="0" smtClean="0">
                <a:ea typeface="新細明體" charset="-120"/>
              </a:rPr>
              <a:t>的資料都可以有多個版本存在</a:t>
            </a:r>
            <a:endParaRPr lang="en-US" altLang="zh-TW" dirty="0" smtClean="0">
              <a:ea typeface="新細明體" charset="-120"/>
            </a:endParaRPr>
          </a:p>
          <a:p>
            <a:pPr eaLnBrk="1" hangingPunct="1"/>
            <a:r>
              <a:rPr lang="en-US" altLang="zh-TW" dirty="0" smtClean="0">
                <a:ea typeface="新細明體" charset="-120"/>
              </a:rPr>
              <a:t>Key/Value Database</a:t>
            </a:r>
          </a:p>
          <a:p>
            <a:pPr lvl="1" eaLnBrk="1" hangingPunct="1"/>
            <a:r>
              <a:rPr lang="en-US" altLang="zh-TW" dirty="0" smtClean="0">
                <a:ea typeface="新細明體" charset="-120"/>
              </a:rPr>
              <a:t>Column-Oriented?</a:t>
            </a:r>
          </a:p>
        </p:txBody>
      </p:sp>
      <p:sp>
        <p:nvSpPr>
          <p:cNvPr id="4100" name="投影片編號版面配置區 5"/>
          <p:cNvSpPr>
            <a:spLocks noGrp="1"/>
          </p:cNvSpPr>
          <p:nvPr>
            <p:ph type="sldNum" sz="quarter" idx="4294967295"/>
          </p:nvPr>
        </p:nvSpPr>
        <p:spPr>
          <a:xfrm>
            <a:off x="6553200" y="6245225"/>
            <a:ext cx="2133600" cy="476250"/>
          </a:xfrm>
          <a:prstGeom prst="rect">
            <a:avLst/>
          </a:prstGeom>
          <a:noFill/>
        </p:spPr>
        <p:txBody>
          <a:bodyPr/>
          <a:lstStyle/>
          <a:p>
            <a:fld id="{590A2671-704E-4D56-ABB3-8F94F425DAED}" type="slidenum">
              <a:rPr lang="es-ES" altLang="zh-TW" smtClean="0"/>
              <a:pPr/>
              <a:t>4</a:t>
            </a:fld>
            <a:endParaRPr lang="es-ES" altLang="zh-TW"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144463"/>
            <a:ext cx="8229600" cy="981075"/>
          </a:xfrm>
        </p:spPr>
        <p:txBody>
          <a:bodyPr/>
          <a:lstStyle/>
          <a:p>
            <a:pPr eaLnBrk="1" hangingPunct="1"/>
            <a:r>
              <a:rPr lang="en-US" altLang="zh-TW" dirty="0" smtClean="0">
                <a:ea typeface="新細明體" charset="-120"/>
              </a:rPr>
              <a:t>Features of HBase</a:t>
            </a:r>
            <a:endParaRPr lang="zh-TW" altLang="zh-TW" dirty="0" smtClean="0">
              <a:solidFill>
                <a:schemeClr val="tx1"/>
              </a:solidFill>
              <a:ea typeface="新細明體" charset="-120"/>
            </a:endParaRPr>
          </a:p>
        </p:txBody>
      </p:sp>
      <p:sp>
        <p:nvSpPr>
          <p:cNvPr id="5123" name="Rectangle 3"/>
          <p:cNvSpPr>
            <a:spLocks noGrp="1" noChangeArrowheads="1"/>
          </p:cNvSpPr>
          <p:nvPr>
            <p:ph type="body" idx="1"/>
          </p:nvPr>
        </p:nvSpPr>
        <p:spPr/>
        <p:txBody>
          <a:bodyPr/>
          <a:lstStyle/>
          <a:p>
            <a:pPr eaLnBrk="1" hangingPunct="1"/>
            <a:r>
              <a:rPr lang="en-US" altLang="zh-TW" dirty="0" smtClean="0">
                <a:ea typeface="新細明體" charset="-120"/>
              </a:rPr>
              <a:t>Non-Relational</a:t>
            </a:r>
          </a:p>
          <a:p>
            <a:pPr lvl="1" eaLnBrk="1" hangingPunct="1"/>
            <a:r>
              <a:rPr lang="zh-TW" altLang="en-US" dirty="0" smtClean="0">
                <a:ea typeface="新細明體" charset="-120"/>
              </a:rPr>
              <a:t>沒有</a:t>
            </a:r>
            <a:r>
              <a:rPr lang="en-US" altLang="zh-TW" dirty="0" smtClean="0">
                <a:ea typeface="新細明體" charset="-120"/>
              </a:rPr>
              <a:t>Primary Key, Foreign Key</a:t>
            </a:r>
            <a:r>
              <a:rPr lang="zh-TW" altLang="en-US" dirty="0" smtClean="0">
                <a:ea typeface="新細明體" charset="-120"/>
              </a:rPr>
              <a:t>存在</a:t>
            </a:r>
            <a:endParaRPr lang="en-US" altLang="zh-TW" dirty="0" smtClean="0">
              <a:ea typeface="新細明體" charset="-120"/>
            </a:endParaRPr>
          </a:p>
          <a:p>
            <a:pPr eaLnBrk="1" hangingPunct="1"/>
            <a:r>
              <a:rPr lang="en-US" altLang="zh-TW" dirty="0" smtClean="0">
                <a:ea typeface="新細明體" charset="-120"/>
              </a:rPr>
              <a:t>Base on </a:t>
            </a:r>
            <a:r>
              <a:rPr lang="en-US" altLang="zh-TW" dirty="0" err="1" smtClean="0">
                <a:ea typeface="新細明體" charset="-120"/>
              </a:rPr>
              <a:t>Hadoop</a:t>
            </a:r>
            <a:endParaRPr lang="en-US" altLang="zh-TW" dirty="0" smtClean="0">
              <a:ea typeface="新細明體" charset="-120"/>
            </a:endParaRPr>
          </a:p>
          <a:p>
            <a:pPr lvl="1" eaLnBrk="1" hangingPunct="1"/>
            <a:r>
              <a:rPr lang="zh-TW" altLang="en-US" dirty="0" smtClean="0">
                <a:ea typeface="新細明體" charset="-120"/>
              </a:rPr>
              <a:t>架設在</a:t>
            </a:r>
            <a:r>
              <a:rPr lang="en-US" altLang="zh-TW" dirty="0" err="1" smtClean="0">
                <a:ea typeface="新細明體" charset="-120"/>
              </a:rPr>
              <a:t>Hadoop</a:t>
            </a:r>
            <a:r>
              <a:rPr lang="zh-TW" altLang="en-US" dirty="0" smtClean="0">
                <a:ea typeface="新細明體" charset="-120"/>
              </a:rPr>
              <a:t>檔案系統之上可以有比較好的效果</a:t>
            </a:r>
            <a:endParaRPr lang="en-US" altLang="zh-TW" dirty="0" smtClean="0">
              <a:ea typeface="新細明體" charset="-120"/>
            </a:endParaRPr>
          </a:p>
          <a:p>
            <a:pPr eaLnBrk="1" hangingPunct="1"/>
            <a:r>
              <a:rPr lang="en-US" altLang="zh-TW" dirty="0" smtClean="0">
                <a:ea typeface="新細明體" charset="-120"/>
              </a:rPr>
              <a:t>"</a:t>
            </a:r>
            <a:r>
              <a:rPr lang="en-US" altLang="zh-TW" dirty="0" err="1" smtClean="0">
                <a:ea typeface="新細明體" charset="-120"/>
              </a:rPr>
              <a:t>NoSQL</a:t>
            </a:r>
            <a:r>
              <a:rPr lang="en-US" altLang="zh-TW" dirty="0" smtClean="0">
                <a:ea typeface="新細明體" charset="-120"/>
              </a:rPr>
              <a:t>" Database</a:t>
            </a:r>
          </a:p>
          <a:p>
            <a:pPr lvl="1" eaLnBrk="1" hangingPunct="1"/>
            <a:r>
              <a:rPr lang="zh-TW" altLang="en-US" dirty="0" smtClean="0">
                <a:ea typeface="新細明體" charset="-120"/>
              </a:rPr>
              <a:t>不使用</a:t>
            </a:r>
            <a:r>
              <a:rPr lang="en-US" altLang="zh-TW" dirty="0" smtClean="0">
                <a:ea typeface="新細明體" charset="-120"/>
              </a:rPr>
              <a:t>SQL</a:t>
            </a:r>
            <a:r>
              <a:rPr lang="zh-TW" altLang="en-US" dirty="0" smtClean="0">
                <a:ea typeface="新細明體" charset="-120"/>
              </a:rPr>
              <a:t>存取資料，也不同於</a:t>
            </a:r>
            <a:r>
              <a:rPr lang="en-US" altLang="zh-TW" dirty="0" smtClean="0">
                <a:ea typeface="新細明體" charset="-120"/>
              </a:rPr>
              <a:t>SQL</a:t>
            </a:r>
            <a:r>
              <a:rPr lang="zh-TW" altLang="en-US" dirty="0" smtClean="0">
                <a:ea typeface="新細明體" charset="-120"/>
              </a:rPr>
              <a:t>存取資料庫的模式</a:t>
            </a:r>
            <a:endParaRPr lang="en-US" altLang="zh-TW" dirty="0" smtClean="0">
              <a:ea typeface="新細明體" charset="-120"/>
            </a:endParaRPr>
          </a:p>
          <a:p>
            <a:pPr eaLnBrk="1" hangingPunct="1"/>
            <a:r>
              <a:rPr lang="en-US" altLang="zh-TW" dirty="0" smtClean="0">
                <a:ea typeface="新細明體" charset="-120"/>
              </a:rPr>
              <a:t>Strictly Consistency</a:t>
            </a:r>
          </a:p>
          <a:p>
            <a:pPr lvl="1" eaLnBrk="1" hangingPunct="1"/>
            <a:endParaRPr lang="en-US" altLang="zh-TW" dirty="0" smtClean="0">
              <a:ea typeface="新細明體" charset="-120"/>
            </a:endParaRPr>
          </a:p>
        </p:txBody>
      </p:sp>
      <p:sp>
        <p:nvSpPr>
          <p:cNvPr id="5124" name="投影片編號版面配置區 5"/>
          <p:cNvSpPr>
            <a:spLocks noGrp="1"/>
          </p:cNvSpPr>
          <p:nvPr>
            <p:ph type="sldNum" sz="quarter" idx="4294967295"/>
          </p:nvPr>
        </p:nvSpPr>
        <p:spPr>
          <a:xfrm>
            <a:off x="6553200" y="6245225"/>
            <a:ext cx="2133600" cy="476250"/>
          </a:xfrm>
          <a:prstGeom prst="rect">
            <a:avLst/>
          </a:prstGeom>
          <a:noFill/>
        </p:spPr>
        <p:txBody>
          <a:bodyPr/>
          <a:lstStyle/>
          <a:p>
            <a:fld id="{3D263215-3330-4AF6-B0A1-CDBFEE7A9288}" type="slidenum">
              <a:rPr lang="es-ES" altLang="zh-TW" smtClean="0"/>
              <a:pPr/>
              <a:t>5</a:t>
            </a:fld>
            <a:endParaRPr lang="es-ES" altLang="zh-TW"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Members and Contributors</a:t>
            </a:r>
            <a:endParaRPr lang="zh-TW" altLang="en-US" dirty="0"/>
          </a:p>
        </p:txBody>
      </p:sp>
      <p:pic>
        <p:nvPicPr>
          <p:cNvPr id="46082" name="Picture 2" descr="https://encrypted-tbn0.gstatic.com/images?q=tbn:ANd9GcTmIAEWUGYn6mHLCwaINDP9amDqATyGcg9c2uqnDuLag2W8zKQS"/>
          <p:cNvPicPr>
            <a:picLocks noChangeAspect="1" noChangeArrowheads="1"/>
          </p:cNvPicPr>
          <p:nvPr/>
        </p:nvPicPr>
        <p:blipFill>
          <a:blip r:embed="rId2" cstate="print"/>
          <a:srcRect/>
          <a:stretch>
            <a:fillRect/>
          </a:stretch>
        </p:blipFill>
        <p:spPr bwMode="auto">
          <a:xfrm>
            <a:off x="4716016" y="3573016"/>
            <a:ext cx="1440160" cy="1335085"/>
          </a:xfrm>
          <a:prstGeom prst="rect">
            <a:avLst/>
          </a:prstGeom>
          <a:noFill/>
        </p:spPr>
      </p:pic>
      <p:sp>
        <p:nvSpPr>
          <p:cNvPr id="46084" name="AutoShape 4" descr="data:image/jpeg;base64,/9j/4AAQSkZJRgABAQAAAQABAAD/2wCEAAkGBhQSERQRERQVEhEVFyAXGBUYFhgYGhgWHhYXGBkYFRYbHCYeFxojGRcVHy8hJCopLC8tFx4xNTAqNSYrLCkBCQoKDgwOGg8PGjUkHyIvKjUsLDQsLzUyMTA1NC80KiwrMDA0KTQ1MDQtNDUsLiwsKSkpLS8pKiksLCwsKSwsLP/AABEIAOEA4QMBIgACEQEDEQH/xAAcAAEAAgMBAQEAAAAAAAAAAAAABgcEBQgDAgH/xABJEAABAwIDBQQFBgsFCQAAAAABAAIDBBEFEiEGEzFBUQciYXEUMoGRoQgVUmJysSM2QnSCkpOissHhFmNzhbMXJDVUhNHT4vD/xAAaAQEAAwEBAQAAAAAAAAAAAAAAAwQFAgYB/8QAMBEAAQMCAwUHBAMBAAAAAAAAAAECAwQREiExBUFRcfATImGBkaGxFDLB0UJS4RX/2gAMAwEAAhEDEQA/ALxREQBERAEREAREQBERAEREAREQBERAEREAREQBERAEREAREQBERAEREAREQBERAEREAREQBERAEREAREQBERAEREAREQBERAEREAREQBERAEREAREQBERAEREAREQBERAEREAREQBERAEREAREQBERAEREAREQBERAEREAREQBERAEREAREQBERAEREAREQBERAEREAREQBF4VFbHGLyPawfWcB96rHbXH5DWOEUj2CIBgyuI1GruB6m3sVWpqWwNxLmU6urbTMxLnnoWqiqGi29q47Xk3g6PaDf26H4qbSdoEDC0SNkaHsa8OADgQR4G+huDpxBUUVfDIl725kMO04JUVb2txJQi1WF7T09Q7LFIHPtfKQQbc9CNVtVda9r0u1bl9j2vS7VugREXR2EREAREQBERAEWtxbaGCmsJpA0kXDbEkjyC0Q7RY3yMigie9z3BoLiGjU2vzNgoH1ETFs52ZWkqoY1wucl+G8lXpLc2TM3Pxy3F7eXFeqpLaHEt/Uyy30Ljl+yNG/ABbbZnaWdjJo2PLn5d4wP7w7ur2gHqy50+j4qgzabVerVTLPMzY9sMdIrFblnZS10UJ2c29Mskcc+7BkJaC3MCHC1swOlnXIFjxCmy0IZmTNxMU1IKiOduJihec07WC73Bo6kgD3laDbTaX0WLKw/h5NG/VHN5/l4+Sqeeoc83e5zz1cST7yqdVXtgdgRLqUK3abaZ2BEuvwXI7aylzhgla5xvo27uAubkaAWBVUz7QTGZ8zJHsL3F2jiNCdBa/IJgrb70NI3roy2MHS5cQHAHhmyZgBzv1WuewgkEEEaEHQg9CFk1NXJM1qrlroYdZXSztaumunWv7JtsxtxPd7JTvjkLmA2aSW6ltwNbtzW8R4rd4f2ixSXvFK0NF3OADw1t7ZnW1A9irOjqnRyNkb6zHBw9h5+Cy8Yi3crt2SIpWh7bG143d4NPWxu3zauoq6ZjNb26Q7h2jOyNFxXtrf265F2seCAQbg6g+C/VDuzrHt7Ead578Q7vjH/6nTyIUoxKvbDE+V3qsaXHx8B5nRb8UzZI0k3Hp4ahssSSpp8cTS7ZbU+iRhrLGd/qg6hrebiPgP6Ku63a6ql9aZ4HRvcH7tlhYrib6iV0sh7zjw5AcmjwAWIvOVNY+V64VsnA8lWbQkmeuFVRu5P2bPA2Z52vku5sYMrr63awF9vaQB7Vr5pS5znO1c4kk+JNz8V9UtU6Nwexxa4cCP/tR4LZbiOp1jAiqOcfBkh/uifUd9Q6HkeSrJ3m4U1+Sq1O0ZhTW/r1w9DULaM/C0pH5dO7MP8J5Ad+q+x/TK1r4y0kOBBBsQRYg9COSy8HqxHKC/WN12PH1HDK73A38wF8Ytlsu85iWzsK6LkvXguZ7Q7QytEAblG4cXMIaATc3IceY5e1XBhOJNqIWTM9VwvboeBB8jcKn8a2elpSN4Lsd6rwbtd5dNNbFTHssmcWTtJ7gc0gdCQb/AHBalBLIybsn7/x/htbMmljnWGTf7WTL2/BO0RF6A9OEREAREQBYuJ4g2CJ8z/VYL6c+gHmbBZSjW2FQ17Y4SQWmTNLY3tHE3ePB6H1feFFM/AxVTXcQzvwRq5Nd3PcVhiuJvqJXTSHvOPDkByaPABfOG1xhlbIAHZb6HS4ILTqOBsTryWVjsbS5k0bQxkzc+UcGvBLXtHgHC/kQtYvIPVzX3vnx/J4SRXNkVyrdb3v73NlV4WC0zU5L4h6zT68f2wOLejxp5HRYlDVmKRkjeLHA+fgfAjT2rJpKaojHpEbJGtb+XlNrcNSRYjWxHDVbzZllNVz7qaBrHOaSHMc9t3CxIy5rNFrnTopWR43IiZKvWROyLtHtRvdcul728uvM0+NYYYXiRgIhkOeF/Vps4C/JzbgexW1s/WulpYZX+s5gJ8+ZUR2/wpkNJAyO4YyQgAkm2YE8T4rc4fOWYS1zAXP3HdABJzHQaDxK1qVnYTPTwublHH9NUSN3YUW3XsQPaJss7pKw6xGQsab6hoNm6cm8r9brRKT5x6R6Hfubr0bw3vr5v2/wUZc0g2OhHEeKx50zxevPeYNU3vYuN7895+LZNrWygMqDZwFmzWuR0Eg/Lb4+sPEaL6w7ZepnAMcTi08HHutt1BNr+xe1Ts3kL4zK11RG3MYmhx0ABcM5ABcG62F9AUbHIiXtl89eGZ8jimRMWHJeOi/vyz4GM7Z6f8mN0jeTmDO0jqCOIUgw7ATLRytqIpI5KdrnRPILbtN3FpvoQHAn9JaLZjENzVQycBmsfsu7p+Bv7FcWIRZopGjiWOHvaQr9FTsla53t11kamzqWKZrnp4oqa8vf4K47MR/vb/8ACP8AExSjb6QuhjpmevPK1vsBufjlUU7PKlkU0skrgxjYrEnkS9gHxW62krBK59VE9j4oICGlrwbSyHJcgG4s03F+YUsDkSkVvG/pv9ialciUKt439N/tcieOU8Tm76nblY2QxOF7g2F2P8MzQb+LT1WlW2wGMyCanAvnjLm/bj77feMzf0lqVkyZ2fxMObvWkRLX+erL5hFMME7OnzMZK+RrGPAcABmdY9eAHxXztHhcFA+NrYhO5wzEyuNtDawa0gdeN1L9JIjO0dkhN9DK1naP7rfH9IaVuKMkAFSxzy3RsjHBr7fReSCHjoTqOqlGDbB09TC2ZkkrQ6/dOQkEEggkDwUSxiiEbwY9YZBnjP1TyPi03afEKbdl1feOWE/kuDx5EWPxA96sUiNfN2cqXLVCjZKjsp0ReuPIbe4fuqCBmYv3bw3MeJGVwF/cvzsrHcnP1m/c5bzbbCn1FKWRDM8ODgOtr3A8bEqI7K436DDK6WNxJmDC31XNswngf6cVdkRIqtHrk22vkaMqJDXNkdk22vkpYVBisU2bdPD8hs63I+PuKy1DdgWML6iWF5dG8g2cwtLXXcbXuWu0dyPsUyWlBIskaOU1qaVZY0e7x0CIinLARR+i2/oJpxTRVMb5y4tEYzXzNvccLaWPuUgQBRrb1oZRSuaAHOIFwNdXtza+IA9wXo7tAoBUeimpj9I3m63fevvL5cvC176LZ4xhDKmPdSZspIPdNjceKhnYr43NTVUIKhiyROa3VUUrJmFF+F77ju5iR4MIa137wafYt52Y0kbmzOcxrntcLOIBIBB0BPDgpdTYFEyn9FAJiILTc3JDrk69dV54Fs3FSB4izd+18xvwva2g6qhFRKyVj+CZ8zMh2e6OaN+WSWXmRDaCRxxdkY1a4Njc03sWOBDwR5E/etA6B1BXtB4RvBB+lGeftaT7bqzXbNRGqFWcxlH1u76uXhbovnHNlYastdKHZmiwLTY26HTX+q5konuu5F72K6cjmbZ8j8T0XvYrpyMrFMKiqY93KMzTqCDYg20LT11WBTbIxtex5fI7dta1rc1m90WBcBxPPosWl27oGztw9tSDUNduRGWvLs47ti7La+nG9lJ1pLExy4nJmaywseuJzcynsMh32JAcbzlx8g8uP3Jtvhm5rJLDuyfhG/pcf3sysTDNjYIJt+zOX62u64F+NhboSvbHNl4astModdlwC020PI6arJ/571hVF+69zEXZb1gc1bYldc+9mZM1HAf7po9wt/JV+WmTGSBofSPg3j8AVZeHUDYImxMvkYLC5ueN9T7Vr6XZSGOpNU3NvSXHV1wC697C3iVcmp3yNjbwVLl+opXytib/AFVL+RWm1uCei1LmjSN3fZ9knh7Dp7laWzmIb6lhk5lgB+0ND8QV+Y5s9FVta2UHum4LTYjqL9OHuXpg2Dspo91Hmy3J7xubniuaeldDM5U+1Tmlo3U9Q9zfscfFXs7BIXl8Yu8APIuMwBDhe3HUBaPbHDoqfD5GQsDGuc3QcznB1J1PBS5YOMYQypj3Ut8twdDY3HirM0KOY7CiXVFLU9Oj43I1ExKipfmQDsxpM1RJIRcMjt7XH/sCtDtLhu4qpYx6oddv2TqPgbexWvgezkVIHCLN3yCS43OnDl4leGN7IwVTxJLmDgMt2utcXuL6HqVnO2e5adrP5IplP2Y9aVsaWxIt/XpD72Qfeip/sAe4kfyUI7T5L1TB0iHxe/8AorEwzDmwRNhjvkbe1zc6knU+ZK12M7HwVMgllz5rBvddYWF+VvFWqiB8lOkaa5FyqppJaVIm65exosQ2W3mFwho/DRM3g6nN3nt9t7+YCjewVfu61g5SAsPt1H7wCttjAAANABYeSq2uxrCIcS9GcahtUJmjK1pyCRzmltj9G7goZaJ2NkkeqWv5EM+z3dpHLFq21/Lqxai8KihjkFpGMeOPeaDr7QvdFqKiLqbCoi5KeVPTNjaGxtaxo5NAA9wXqiL6iW0CJbJAiIh9OXuz38ZI/wA4l/hmXUC45nxWamxGWencWTMmkLXAAkEueDoQQdCeS3n+1zGP+ak/ZRf+NAe8/wCM/wDmQ/1wupFyFspXSTYxSzTEulkq43PcQAS4ygk2AAGqn3bX2iTyVTsMpHOZGwhsmQkOlkNu5ca5RcC3M3vyQF3naGmD92aiDefQ3rM36t7rPBXO0fydaw0+8M0Iny33GvG18pk4ZuXC3ivvsf7QqilrG4ZVuc6F790GvPehlvYAE8GlwylvUgjncDoMVLb5czc3S4v7l+elM17zdOOo08+i5L2kimdjNUymzb99VIxmQ2cS6RzbA8rgke0qzNnuwuqhgq2STwZ6mnEYsHnK7exyG5tqO4RpzsgIlTyD+1ea4t6eTe+ls55rpiOQEXBBHUG64+Zse84n82Z2bzfGHeWOXMCRe3G2iuPG8Tl2cwSGka9j6yR72se0HK0Fxe59nDUtDmjXm4dEBatdi8MNt9NFFfhne1l/LMQvamq2SNDo3te08HNcHA+0aLmfY/ssrMZa6slnyMc4gSy5nvkcOJAvwB0uT1twWLVw4hs5XNAfoe8MpJinZexDmnnyN9RxHIoDqSSdrfWcG36kBY1ZjEENjLNFEHernka2/lc6qhO3bGmVcOF1UfqSxSPAPEXMd2nxBuPYtfs92M12I0jKx0zGZmWiZIXEmNoys1AORulgOnJAdJtqGlucOBZxzXFrdb8Ejna71XB3kQfuXNHZhiEoqJsEqCdxVNkgdG7URzhrrOb0OZpBt4HkFm9g9eabFpKWTumVj4yP7yM5vua9AdFSVDW6Oc1vmQF9h3PkuXe27F/SMXmA1bA1sQ/RGZ3773BWbgO2FtlXVF/wkMDqe/R4O6j+DoygLRZUscbBzSegIK+KzEYoRmmkZE3q9zWj3khc0dmOIDD6etxZzQ58bW08APAzSG5J8GtaCfAleWzOx1ftBNLUSTd1ps+aS5GY65I2DoNbCwAt1CA6co8RimGaGRkrerHNcPeCV6yTNbq4hvmQFy9tLsjX7PzxTxzd1x7k0dwCRqWSMPhyNwRfoVJO1Ha0YjgdDVWDXmctkaODZGxuDreB0cPBwQF9mpYACXNseBuLHyK5m2u/Gg/nkP3xLH2J7MazFod42VsdPFdjDIXEXvmc2NgBsLuJJ01PPVfO1BEG0A3jg1sU8GZ3IBjYczvLQlAdTPkDRdxAHUmy+Y6lrjZrmk9AQVzTt9ttPjtYyko2vNOH2ijHF7uBlk6aX4+qL+Kndds3/Z7BZpqezq9+Vj6i2rczgCI7jRreXU2J5AAWlW43BCbTTxRE8nyMafcSFkwVDXtDmOa9p4FpBB8iFynsZsazEzK+fEIaaXNwlOaSQ2Bzd5wuLm17k6cFOtgthsXwyta+ENmonPAkyzMySRk2ztYXXDgNRpfS3AoC9kREBy92e/jJH+cTfwzLp/IOgVUbNdi0tLijcQNSx7WyvkyBjgbPDwBe9tMytlActz/jP/mI/wBcL42vvQ7QySzNLmsq2z6j1oy8SC3XQ2HiFZknYnKcW+cfSY8vpXpG7yOvbeZ8t72vbS6lnaB2aU+KsbvCYp2CzJmgEgfRcPym31tpbkdTcDdx7T0roPSRURej5c28zty28ddD4cb6Lmqhm+cNomS07TlkrBI3/Da8PLj07jS5SQ/Jvq81vSafJ9K0l/1bfzVodnvZZT4UC9pM1S4WdM4AWb9GNuuUddST8EBTuBC+1Z/PZfvkXS6qzDuxySPGPnM1DCzfvm3eR17OzaZr2uMytNAcw11W2m2odLOd2xlbnc48A0uuHHws4FS35RMO+hoqqFzZYWufGXMcHNDnBrm6g21DXe5S3tG7HosTkFRHJ6PU2yudlzNeBwzC4IcOFxy5LM2Q7NWU+GPw2rLKhj3uc6wIGuW1r6hwLQQUBgdie1VPLhkNOHsbNAC18ZIBtmLg8A8QQePW6gPyhdpoKienp4XtkdAHmRzSCA55ZZlxzGS56XCy8Y+TfKHk0lSwxngJQ5rgOhLQQ7zsPJbnYz5PscErZq6VtQWG4ha0iO/LOTq8X5WA634ICvu0HD3w4ZgscgIdupXWPEB8jHge5wV/9nP/AAqh/No/4AtD2pdmL8WdTmOZkIhDgQ5hdfMWWtYi1svxUu2Ywg0tHT0znB5hibGXAWBLWgXA5IDnXZb8aP8ArZv4pVmdoMfzXtE2rAO7dIypsObSbSgeZEnvU6wnsYlhxb5yNQxzN++bd5HXs8vNs17XGZbrtS7MTiwgLJWwyRZhmc0uzMdbTToW/EoCrey7Z04pLik8guZIZGg9JpnFwI8svxChkW0jo8Nmw43GeobKfANY5rgfNwjP6K6T7M9g/mqlfC57ZZHyF7nhpaLWDWixPKx96gmMfJ6dNWSztqWMgklL93uzdrXOzFoN7cyB7EBp9otj3w7K0zmg5hK2ql8pGua0nya6MLe/J62ogFLJRPe2OcSmQBxAzsc1ou2/EgtNx0srdloI3RGFzGmItyFhHdLLWy26W0VL7R/JyvIX0FQ1jCb7uUE5fBsjbkjzF/EoDK+UNtRAaaKiY5sk5kEjg0g7trWuHetwJLtB0BVe4hh749nKdzxYTVz5G+LdyI7++NynGzfycrSB9dUNewG+6iDhm8HSGxA8hfxCm/aN2cfONJBSwPZTMheCBkJaGhhaGtAItxQHx2HtAwWmtzMl/wBs9Ub2o0rpMcqo2DM98zWtHVxYwAa+JC6N2C2Ydh9DFSPeJHR5u+AQDme53A+ahOM9jEs+LHERUMa3fsl3ZY4mzCzS97XOX4oCp8b2eq8AraeXMN5lEjHtvlJ4SRnqBctPUOB0ur3xHbrD6jCW1dUC6jqLRyMDS8teb3Y7Lq0hzdHfZI4hbDtD2GZilIYC4RytdniktfK7gQRxLSLg+w8lFtjOyCSljqKSqnjqaGob34gxzS2QWyyMcSbOFvg3ogITh/ZVhuJB78MxBzA02MUzAXN0v1a7L42PA9FGqWuq8DxLcxVDZMj2h7Y3l0UjXWJa5p0zWNuoPAqYYp8m+cPJpaqN0fLeBzXAdCWgg+enkt7sN2BMppmVFbK2d0ZDmRMBDMw1BeTq6x1tYDTW/BAW1vvqu9yL0X6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086" name="AutoShape 6" descr="data:image/jpeg;base64,/9j/4AAQSkZJRgABAQAAAQABAAD/2wCEAAkGBhQSERQRERQVEhEVFyAXGBUYFhgYGhgWHhYXGBkYFRYbHCYeFxojGRcVHy8hJCopLC8tFx4xNTAqNSYrLCkBCQoKDgwOGg8PGjUkHyIvKjUsLDQsLzUyMTA1NC80KiwrMDA0KTQ1MDQtNDUsLiwsKSkpLS8pKiksLCwsKSwsLP/AABEIAOEA4QMBIgACEQEDEQH/xAAcAAEAAgMBAQEAAAAAAAAAAAAABgcEBQgDAgH/xABJEAABAwIDBQQFBgsFCQAAAAABAAIDBBEFEiEGEzFBUQciYXEUMoGRoQgVUmJysSM2QnSCkpOissHhFmNzhbMXJDVUhNHT4vD/xAAaAQEAAwEBAQAAAAAAAAAAAAAAAwQFAgYB/8QAMBEAAQMCAwUHBAMBAAAAAAAAAAECAwQREiExBUFRcfATImGBkaGxFDLB0UJS4RX/2gAMAwEAAhEDEQA/ALxREQBERAEREAREQBERAEREAREQBERAEREAREQBERAEREAREQBERAEREAREQBERAEREAREQBERAEREAREQBERAEREAREQBERAEREAREQBERAEREAREQBERAEREAREQBERAEREAREQBERAEREAREQBERAEREAREQBERAEREAREQBERAEREAREQBERAEREAREQBERAEREAREQBF4VFbHGLyPawfWcB96rHbXH5DWOEUj2CIBgyuI1GruB6m3sVWpqWwNxLmU6urbTMxLnnoWqiqGi29q47Xk3g6PaDf26H4qbSdoEDC0SNkaHsa8OADgQR4G+huDpxBUUVfDIl725kMO04JUVb2txJQi1WF7T09Q7LFIHPtfKQQbc9CNVtVda9r0u1bl9j2vS7VugREXR2EREAREQBERAEWtxbaGCmsJpA0kXDbEkjyC0Q7RY3yMigie9z3BoLiGjU2vzNgoH1ETFs52ZWkqoY1wucl+G8lXpLc2TM3Pxy3F7eXFeqpLaHEt/Uyy30Ljl+yNG/ABbbZnaWdjJo2PLn5d4wP7w7ur2gHqy50+j4qgzabVerVTLPMzY9sMdIrFblnZS10UJ2c29Mskcc+7BkJaC3MCHC1swOlnXIFjxCmy0IZmTNxMU1IKiOduJihec07WC73Bo6kgD3laDbTaX0WLKw/h5NG/VHN5/l4+Sqeeoc83e5zz1cST7yqdVXtgdgRLqUK3abaZ2BEuvwXI7aylzhgla5xvo27uAubkaAWBVUz7QTGZ8zJHsL3F2jiNCdBa/IJgrb70NI3roy2MHS5cQHAHhmyZgBzv1WuewgkEEEaEHQg9CFk1NXJM1qrlroYdZXSztaumunWv7JtsxtxPd7JTvjkLmA2aSW6ltwNbtzW8R4rd4f2ixSXvFK0NF3OADw1t7ZnW1A9irOjqnRyNkb6zHBw9h5+Cy8Yi3crt2SIpWh7bG143d4NPWxu3zauoq6ZjNb26Q7h2jOyNFxXtrf265F2seCAQbg6g+C/VDuzrHt7Ead578Q7vjH/6nTyIUoxKvbDE+V3qsaXHx8B5nRb8UzZI0k3Hp4ahssSSpp8cTS7ZbU+iRhrLGd/qg6hrebiPgP6Ku63a6ql9aZ4HRvcH7tlhYrib6iV0sh7zjw5AcmjwAWIvOVNY+V64VsnA8lWbQkmeuFVRu5P2bPA2Z52vku5sYMrr63awF9vaQB7Vr5pS5znO1c4kk+JNz8V9UtU6Nwexxa4cCP/tR4LZbiOp1jAiqOcfBkh/uifUd9Q6HkeSrJ3m4U1+Sq1O0ZhTW/r1w9DULaM/C0pH5dO7MP8J5Ad+q+x/TK1r4y0kOBBBsQRYg9COSy8HqxHKC/WN12PH1HDK73A38wF8Ytlsu85iWzsK6LkvXguZ7Q7QytEAblG4cXMIaATc3IceY5e1XBhOJNqIWTM9VwvboeBB8jcKn8a2elpSN4Lsd6rwbtd5dNNbFTHssmcWTtJ7gc0gdCQb/AHBalBLIybsn7/x/htbMmljnWGTf7WTL2/BO0RF6A9OEREAREQBYuJ4g2CJ8z/VYL6c+gHmbBZSjW2FQ17Y4SQWmTNLY3tHE3ePB6H1feFFM/AxVTXcQzvwRq5Nd3PcVhiuJvqJXTSHvOPDkByaPABfOG1xhlbIAHZb6HS4ILTqOBsTryWVjsbS5k0bQxkzc+UcGvBLXtHgHC/kQtYvIPVzX3vnx/J4SRXNkVyrdb3v73NlV4WC0zU5L4h6zT68f2wOLejxp5HRYlDVmKRkjeLHA+fgfAjT2rJpKaojHpEbJGtb+XlNrcNSRYjWxHDVbzZllNVz7qaBrHOaSHMc9t3CxIy5rNFrnTopWR43IiZKvWROyLtHtRvdcul728uvM0+NYYYXiRgIhkOeF/Vps4C/JzbgexW1s/WulpYZX+s5gJ8+ZUR2/wpkNJAyO4YyQgAkm2YE8T4rc4fOWYS1zAXP3HdABJzHQaDxK1qVnYTPTwublHH9NUSN3YUW3XsQPaJss7pKw6xGQsab6hoNm6cm8r9brRKT5x6R6Hfubr0bw3vr5v2/wUZc0g2OhHEeKx50zxevPeYNU3vYuN7895+LZNrWygMqDZwFmzWuR0Eg/Lb4+sPEaL6w7ZepnAMcTi08HHutt1BNr+xe1Ts3kL4zK11RG3MYmhx0ABcM5ABcG62F9AUbHIiXtl89eGZ8jimRMWHJeOi/vyz4GM7Z6f8mN0jeTmDO0jqCOIUgw7ATLRytqIpI5KdrnRPILbtN3FpvoQHAn9JaLZjENzVQycBmsfsu7p+Bv7FcWIRZopGjiWOHvaQr9FTsla53t11kamzqWKZrnp4oqa8vf4K47MR/vb/8ACP8AExSjb6QuhjpmevPK1vsBufjlUU7PKlkU0skrgxjYrEnkS9gHxW62krBK59VE9j4oICGlrwbSyHJcgG4s03F+YUsDkSkVvG/pv9ialciUKt439N/tcieOU8Tm76nblY2QxOF7g2F2P8MzQb+LT1WlW2wGMyCanAvnjLm/bj77feMzf0lqVkyZ2fxMObvWkRLX+erL5hFMME7OnzMZK+RrGPAcABmdY9eAHxXztHhcFA+NrYhO5wzEyuNtDawa0gdeN1L9JIjO0dkhN9DK1naP7rfH9IaVuKMkAFSxzy3RsjHBr7fReSCHjoTqOqlGDbB09TC2ZkkrQ6/dOQkEEggkDwUSxiiEbwY9YZBnjP1TyPi03afEKbdl1feOWE/kuDx5EWPxA96sUiNfN2cqXLVCjZKjsp0ReuPIbe4fuqCBmYv3bw3MeJGVwF/cvzsrHcnP1m/c5bzbbCn1FKWRDM8ODgOtr3A8bEqI7K436DDK6WNxJmDC31XNswngf6cVdkRIqtHrk22vkaMqJDXNkdk22vkpYVBisU2bdPD8hs63I+PuKy1DdgWML6iWF5dG8g2cwtLXXcbXuWu0dyPsUyWlBIskaOU1qaVZY0e7x0CIinLARR+i2/oJpxTRVMb5y4tEYzXzNvccLaWPuUgQBRrb1oZRSuaAHOIFwNdXtza+IA9wXo7tAoBUeimpj9I3m63fevvL5cvC176LZ4xhDKmPdSZspIPdNjceKhnYr43NTVUIKhiyROa3VUUrJmFF+F77ju5iR4MIa137wafYt52Y0kbmzOcxrntcLOIBIBB0BPDgpdTYFEyn9FAJiILTc3JDrk69dV54Fs3FSB4izd+18xvwva2g6qhFRKyVj+CZ8zMh2e6OaN+WSWXmRDaCRxxdkY1a4Njc03sWOBDwR5E/etA6B1BXtB4RvBB+lGeftaT7bqzXbNRGqFWcxlH1u76uXhbovnHNlYastdKHZmiwLTY26HTX+q5konuu5F72K6cjmbZ8j8T0XvYrpyMrFMKiqY93KMzTqCDYg20LT11WBTbIxtex5fI7dta1rc1m90WBcBxPPosWl27oGztw9tSDUNduRGWvLs47ti7La+nG9lJ1pLExy4nJmaywseuJzcynsMh32JAcbzlx8g8uP3Jtvhm5rJLDuyfhG/pcf3sysTDNjYIJt+zOX62u64F+NhboSvbHNl4astModdlwC020PI6arJ/571hVF+69zEXZb1gc1bYldc+9mZM1HAf7po9wt/JV+WmTGSBofSPg3j8AVZeHUDYImxMvkYLC5ueN9T7Vr6XZSGOpNU3NvSXHV1wC697C3iVcmp3yNjbwVLl+opXytib/AFVL+RWm1uCei1LmjSN3fZ9knh7Dp7laWzmIb6lhk5lgB+0ND8QV+Y5s9FVta2UHum4LTYjqL9OHuXpg2Dspo91Hmy3J7xubniuaeldDM5U+1Tmlo3U9Q9zfscfFXs7BIXl8Yu8APIuMwBDhe3HUBaPbHDoqfD5GQsDGuc3QcznB1J1PBS5YOMYQypj3Ut8twdDY3HirM0KOY7CiXVFLU9Oj43I1ExKipfmQDsxpM1RJIRcMjt7XH/sCtDtLhu4qpYx6oddv2TqPgbexWvgezkVIHCLN3yCS43OnDl4leGN7IwVTxJLmDgMt2utcXuL6HqVnO2e5adrP5IplP2Y9aVsaWxIt/XpD72Qfeip/sAe4kfyUI7T5L1TB0iHxe/8AorEwzDmwRNhjvkbe1zc6knU+ZK12M7HwVMgllz5rBvddYWF+VvFWqiB8lOkaa5FyqppJaVIm65exosQ2W3mFwho/DRM3g6nN3nt9t7+YCjewVfu61g5SAsPt1H7wCttjAAANABYeSq2uxrCIcS9GcahtUJmjK1pyCRzmltj9G7goZaJ2NkkeqWv5EM+z3dpHLFq21/Lqxai8KihjkFpGMeOPeaDr7QvdFqKiLqbCoi5KeVPTNjaGxtaxo5NAA9wXqiL6iW0CJbJAiIh9OXuz38ZI/wA4l/hmXUC45nxWamxGWencWTMmkLXAAkEueDoQQdCeS3n+1zGP+ak/ZRf+NAe8/wCM/wDmQ/1wupFyFspXSTYxSzTEulkq43PcQAS4ygk2AAGqn3bX2iTyVTsMpHOZGwhsmQkOlkNu5ca5RcC3M3vyQF3naGmD92aiDefQ3rM36t7rPBXO0fydaw0+8M0Iny33GvG18pk4ZuXC3ivvsf7QqilrG4ZVuc6F790GvPehlvYAE8GlwylvUgjncDoMVLb5czc3S4v7l+elM17zdOOo08+i5L2kimdjNUymzb99VIxmQ2cS6RzbA8rgke0qzNnuwuqhgq2STwZ6mnEYsHnK7exyG5tqO4RpzsgIlTyD+1ea4t6eTe+ls55rpiOQEXBBHUG64+Zse84n82Z2bzfGHeWOXMCRe3G2iuPG8Tl2cwSGka9j6yR72se0HK0Fxe59nDUtDmjXm4dEBatdi8MNt9NFFfhne1l/LMQvamq2SNDo3te08HNcHA+0aLmfY/ssrMZa6slnyMc4gSy5nvkcOJAvwB0uT1twWLVw4hs5XNAfoe8MpJinZexDmnnyN9RxHIoDqSSdrfWcG36kBY1ZjEENjLNFEHernka2/lc6qhO3bGmVcOF1UfqSxSPAPEXMd2nxBuPYtfs92M12I0jKx0zGZmWiZIXEmNoys1AORulgOnJAdJtqGlucOBZxzXFrdb8Ejna71XB3kQfuXNHZhiEoqJsEqCdxVNkgdG7URzhrrOb0OZpBt4HkFm9g9eabFpKWTumVj4yP7yM5vua9AdFSVDW6Oc1vmQF9h3PkuXe27F/SMXmA1bA1sQ/RGZ3773BWbgO2FtlXVF/wkMDqe/R4O6j+DoygLRZUscbBzSegIK+KzEYoRmmkZE3q9zWj3khc0dmOIDD6etxZzQ58bW08APAzSG5J8GtaCfAleWzOx1ftBNLUSTd1ps+aS5GY65I2DoNbCwAt1CA6co8RimGaGRkrerHNcPeCV6yTNbq4hvmQFy9tLsjX7PzxTxzd1x7k0dwCRqWSMPhyNwRfoVJO1Ha0YjgdDVWDXmctkaODZGxuDreB0cPBwQF9mpYACXNseBuLHyK5m2u/Gg/nkP3xLH2J7MazFod42VsdPFdjDIXEXvmc2NgBsLuJJ01PPVfO1BEG0A3jg1sU8GZ3IBjYczvLQlAdTPkDRdxAHUmy+Y6lrjZrmk9AQVzTt9ttPjtYyko2vNOH2ijHF7uBlk6aX4+qL+Kndds3/Z7BZpqezq9+Vj6i2rczgCI7jRreXU2J5AAWlW43BCbTTxRE8nyMafcSFkwVDXtDmOa9p4FpBB8iFynsZsazEzK+fEIaaXNwlOaSQ2Bzd5wuLm17k6cFOtgthsXwyta+ENmonPAkyzMySRk2ztYXXDgNRpfS3AoC9kREBy92e/jJH+cTfwzLp/IOgVUbNdi0tLijcQNSx7WyvkyBjgbPDwBe9tMytlActz/jP/mI/wBcL42vvQ7QySzNLmsq2z6j1oy8SC3XQ2HiFZknYnKcW+cfSY8vpXpG7yOvbeZ8t72vbS6lnaB2aU+KsbvCYp2CzJmgEgfRcPym31tpbkdTcDdx7T0roPSRURej5c28zty28ddD4cb6Lmqhm+cNomS07TlkrBI3/Da8PLj07jS5SQ/Jvq81vSafJ9K0l/1bfzVodnvZZT4UC9pM1S4WdM4AWb9GNuuUddST8EBTuBC+1Z/PZfvkXS6qzDuxySPGPnM1DCzfvm3eR17OzaZr2uMytNAcw11W2m2odLOd2xlbnc48A0uuHHws4FS35RMO+hoqqFzZYWufGXMcHNDnBrm6g21DXe5S3tG7HosTkFRHJ6PU2yudlzNeBwzC4IcOFxy5LM2Q7NWU+GPw2rLKhj3uc6wIGuW1r6hwLQQUBgdie1VPLhkNOHsbNAC18ZIBtmLg8A8QQePW6gPyhdpoKienp4XtkdAHmRzSCA55ZZlxzGS56XCy8Y+TfKHk0lSwxngJQ5rgOhLQQ7zsPJbnYz5PscErZq6VtQWG4ha0iO/LOTq8X5WA634ICvu0HD3w4ZgscgIdupXWPEB8jHge5wV/9nP/AAqh/No/4AtD2pdmL8WdTmOZkIhDgQ5hdfMWWtYi1svxUu2Ywg0tHT0znB5hibGXAWBLWgXA5IDnXZb8aP8ArZv4pVmdoMfzXtE2rAO7dIypsObSbSgeZEnvU6wnsYlhxb5yNQxzN++bd5HXs8vNs17XGZbrtS7MTiwgLJWwyRZhmc0uzMdbTToW/EoCrey7Z04pLik8guZIZGg9JpnFwI8svxChkW0jo8Nmw43GeobKfANY5rgfNwjP6K6T7M9g/mqlfC57ZZHyF7nhpaLWDWixPKx96gmMfJ6dNWSztqWMgklL93uzdrXOzFoN7cyB7EBp9otj3w7K0zmg5hK2ql8pGua0nya6MLe/J62ogFLJRPe2OcSmQBxAzsc1ou2/EgtNx0srdloI3RGFzGmItyFhHdLLWy26W0VL7R/JyvIX0FQ1jCb7uUE5fBsjbkjzF/EoDK+UNtRAaaKiY5sk5kEjg0g7trWuHetwJLtB0BVe4hh749nKdzxYTVz5G+LdyI7++NynGzfycrSB9dUNewG+6iDhm8HSGxA8hfxCm/aN2cfONJBSwPZTMheCBkJaGhhaGtAItxQHx2HtAwWmtzMl/wBs9Ub2o0rpMcqo2DM98zWtHVxYwAa+JC6N2C2Ydh9DFSPeJHR5u+AQDme53A+ahOM9jEs+LHERUMa3fsl3ZY4mzCzS97XOX4oCp8b2eq8AraeXMN5lEjHtvlJ4SRnqBctPUOB0ur3xHbrD6jCW1dUC6jqLRyMDS8teb3Y7Lq0hzdHfZI4hbDtD2GZilIYC4RytdniktfK7gQRxLSLg+w8lFtjOyCSljqKSqnjqaGob34gxzS2QWyyMcSbOFvg3ogITh/ZVhuJB78MxBzA02MUzAXN0v1a7L42PA9FGqWuq8DxLcxVDZMj2h7Y3l0UjXWJa5p0zWNuoPAqYYp8m+cPJpaqN0fLeBzXAdCWgg+enkt7sN2BMppmVFbK2d0ZDmRMBDMw1BeTq6x1tYDTW/BAW1vvqu9yL0X6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088" name="AutoShape 8" descr="data:image/jpeg;base64,/9j/4AAQSkZJRgABAQAAAQABAAD/2wCEAAkGBhQSERQRERQVEhEVFyAXGBUYFhgYGhgWHhYXGBkYFRYbHCYeFxojGRcVHy8hJCopLC8tFx4xNTAqNSYrLCkBCQoKDgwOGg8PGjUkHyIvKjUsLDQsLzUyMTA1NC80KiwrMDA0KTQ1MDQtNDUsLiwsKSkpLS8pKiksLCwsKSwsLP/AABEIAOEA4QMBIgACEQEDEQH/xAAcAAEAAgMBAQEAAAAAAAAAAAAABgcEBQgDAgH/xABJEAABAwIDBQQFBgsFCQAAAAABAAIDBBEFEiEGEzFBUQciYXEUMoGRoQgVUmJysSM2QnSCkpOissHhFmNzhbMXJDVUhNHT4vD/xAAaAQEAAwEBAQAAAAAAAAAAAAAAAwQFAgYB/8QAMBEAAQMCAwUHBAMBAAAAAAAAAAECAwQREiExBUFRcfATImGBkaGxFDLB0UJS4RX/2gAMAwEAAhEDEQA/ALxREQBERAEREAREQBERAEREAREQBERAEREAREQBERAEREAREQBERAEREAREQBERAEREAREQBERAEREAREQBERAEREAREQBERAEREAREQBERAEREAREQBERAEREAREQBERAEREAREQBERAEREAREQBERAEREAREQBERAEREAREQBERAEREAREQBERAEREAREQBERAEREAREQBF4VFbHGLyPawfWcB96rHbXH5DWOEUj2CIBgyuI1GruB6m3sVWpqWwNxLmU6urbTMxLnnoWqiqGi29q47Xk3g6PaDf26H4qbSdoEDC0SNkaHsa8OADgQR4G+huDpxBUUVfDIl725kMO04JUVb2txJQi1WF7T09Q7LFIHPtfKQQbc9CNVtVda9r0u1bl9j2vS7VugREXR2EREAREQBERAEWtxbaGCmsJpA0kXDbEkjyC0Q7RY3yMigie9z3BoLiGjU2vzNgoH1ETFs52ZWkqoY1wucl+G8lXpLc2TM3Pxy3F7eXFeqpLaHEt/Uyy30Ljl+yNG/ABbbZnaWdjJo2PLn5d4wP7w7ur2gHqy50+j4qgzabVerVTLPMzY9sMdIrFblnZS10UJ2c29Mskcc+7BkJaC3MCHC1swOlnXIFjxCmy0IZmTNxMU1IKiOduJihec07WC73Bo6kgD3laDbTaX0WLKw/h5NG/VHN5/l4+Sqeeoc83e5zz1cST7yqdVXtgdgRLqUK3abaZ2BEuvwXI7aylzhgla5xvo27uAubkaAWBVUz7QTGZ8zJHsL3F2jiNCdBa/IJgrb70NI3roy2MHS5cQHAHhmyZgBzv1WuewgkEEEaEHQg9CFk1NXJM1qrlroYdZXSztaumunWv7JtsxtxPd7JTvjkLmA2aSW6ltwNbtzW8R4rd4f2ixSXvFK0NF3OADw1t7ZnW1A9irOjqnRyNkb6zHBw9h5+Cy8Yi3crt2SIpWh7bG143d4NPWxu3zauoq6ZjNb26Q7h2jOyNFxXtrf265F2seCAQbg6g+C/VDuzrHt7Ead578Q7vjH/6nTyIUoxKvbDE+V3qsaXHx8B5nRb8UzZI0k3Hp4ahssSSpp8cTS7ZbU+iRhrLGd/qg6hrebiPgP6Ku63a6ql9aZ4HRvcH7tlhYrib6iV0sh7zjw5AcmjwAWIvOVNY+V64VsnA8lWbQkmeuFVRu5P2bPA2Z52vku5sYMrr63awF9vaQB7Vr5pS5znO1c4kk+JNz8V9UtU6Nwexxa4cCP/tR4LZbiOp1jAiqOcfBkh/uifUd9Q6HkeSrJ3m4U1+Sq1O0ZhTW/r1w9DULaM/C0pH5dO7MP8J5Ad+q+x/TK1r4y0kOBBBsQRYg9COSy8HqxHKC/WN12PH1HDK73A38wF8Ytlsu85iWzsK6LkvXguZ7Q7QytEAblG4cXMIaATc3IceY5e1XBhOJNqIWTM9VwvboeBB8jcKn8a2elpSN4Lsd6rwbtd5dNNbFTHssmcWTtJ7gc0gdCQb/AHBalBLIybsn7/x/htbMmljnWGTf7WTL2/BO0RF6A9OEREAREQBYuJ4g2CJ8z/VYL6c+gHmbBZSjW2FQ17Y4SQWmTNLY3tHE3ePB6H1feFFM/AxVTXcQzvwRq5Nd3PcVhiuJvqJXTSHvOPDkByaPABfOG1xhlbIAHZb6HS4ILTqOBsTryWVjsbS5k0bQxkzc+UcGvBLXtHgHC/kQtYvIPVzX3vnx/J4SRXNkVyrdb3v73NlV4WC0zU5L4h6zT68f2wOLejxp5HRYlDVmKRkjeLHA+fgfAjT2rJpKaojHpEbJGtb+XlNrcNSRYjWxHDVbzZllNVz7qaBrHOaSHMc9t3CxIy5rNFrnTopWR43IiZKvWROyLtHtRvdcul728uvM0+NYYYXiRgIhkOeF/Vps4C/JzbgexW1s/WulpYZX+s5gJ8+ZUR2/wpkNJAyO4YyQgAkm2YE8T4rc4fOWYS1zAXP3HdABJzHQaDxK1qVnYTPTwublHH9NUSN3YUW3XsQPaJss7pKw6xGQsab6hoNm6cm8r9brRKT5x6R6Hfubr0bw3vr5v2/wUZc0g2OhHEeKx50zxevPeYNU3vYuN7895+LZNrWygMqDZwFmzWuR0Eg/Lb4+sPEaL6w7ZepnAMcTi08HHutt1BNr+xe1Ts3kL4zK11RG3MYmhx0ABcM5ABcG62F9AUbHIiXtl89eGZ8jimRMWHJeOi/vyz4GM7Z6f8mN0jeTmDO0jqCOIUgw7ATLRytqIpI5KdrnRPILbtN3FpvoQHAn9JaLZjENzVQycBmsfsu7p+Bv7FcWIRZopGjiWOHvaQr9FTsla53t11kamzqWKZrnp4oqa8vf4K47MR/vb/8ACP8AExSjb6QuhjpmevPK1vsBufjlUU7PKlkU0skrgxjYrEnkS9gHxW62krBK59VE9j4oICGlrwbSyHJcgG4s03F+YUsDkSkVvG/pv9ialciUKt439N/tcieOU8Tm76nblY2QxOF7g2F2P8MzQb+LT1WlW2wGMyCanAvnjLm/bj77feMzf0lqVkyZ2fxMObvWkRLX+erL5hFMME7OnzMZK+RrGPAcABmdY9eAHxXztHhcFA+NrYhO5wzEyuNtDawa0gdeN1L9JIjO0dkhN9DK1naP7rfH9IaVuKMkAFSxzy3RsjHBr7fReSCHjoTqOqlGDbB09TC2ZkkrQ6/dOQkEEggkDwUSxiiEbwY9YZBnjP1TyPi03afEKbdl1feOWE/kuDx5EWPxA96sUiNfN2cqXLVCjZKjsp0ReuPIbe4fuqCBmYv3bw3MeJGVwF/cvzsrHcnP1m/c5bzbbCn1FKWRDM8ODgOtr3A8bEqI7K436DDK6WNxJmDC31XNswngf6cVdkRIqtHrk22vkaMqJDXNkdk22vkpYVBisU2bdPD8hs63I+PuKy1DdgWML6iWF5dG8g2cwtLXXcbXuWu0dyPsUyWlBIskaOU1qaVZY0e7x0CIinLARR+i2/oJpxTRVMb5y4tEYzXzNvccLaWPuUgQBRrb1oZRSuaAHOIFwNdXtza+IA9wXo7tAoBUeimpj9I3m63fevvL5cvC176LZ4xhDKmPdSZspIPdNjceKhnYr43NTVUIKhiyROa3VUUrJmFF+F77ju5iR4MIa137wafYt52Y0kbmzOcxrntcLOIBIBB0BPDgpdTYFEyn9FAJiILTc3JDrk69dV54Fs3FSB4izd+18xvwva2g6qhFRKyVj+CZ8zMh2e6OaN+WSWXmRDaCRxxdkY1a4Njc03sWOBDwR5E/etA6B1BXtB4RvBB+lGeftaT7bqzXbNRGqFWcxlH1u76uXhbovnHNlYastdKHZmiwLTY26HTX+q5konuu5F72K6cjmbZ8j8T0XvYrpyMrFMKiqY93KMzTqCDYg20LT11WBTbIxtex5fI7dta1rc1m90WBcBxPPosWl27oGztw9tSDUNduRGWvLs47ti7La+nG9lJ1pLExy4nJmaywseuJzcynsMh32JAcbzlx8g8uP3Jtvhm5rJLDuyfhG/pcf3sysTDNjYIJt+zOX62u64F+NhboSvbHNl4astModdlwC020PI6arJ/571hVF+69zEXZb1gc1bYldc+9mZM1HAf7po9wt/JV+WmTGSBofSPg3j8AVZeHUDYImxMvkYLC5ueN9T7Vr6XZSGOpNU3NvSXHV1wC697C3iVcmp3yNjbwVLl+opXytib/AFVL+RWm1uCei1LmjSN3fZ9knh7Dp7laWzmIb6lhk5lgB+0ND8QV+Y5s9FVta2UHum4LTYjqL9OHuXpg2Dspo91Hmy3J7xubniuaeldDM5U+1Tmlo3U9Q9zfscfFXs7BIXl8Yu8APIuMwBDhe3HUBaPbHDoqfD5GQsDGuc3QcznB1J1PBS5YOMYQypj3Ut8twdDY3HirM0KOY7CiXVFLU9Oj43I1ExKipfmQDsxpM1RJIRcMjt7XH/sCtDtLhu4qpYx6oddv2TqPgbexWvgezkVIHCLN3yCS43OnDl4leGN7IwVTxJLmDgMt2utcXuL6HqVnO2e5adrP5IplP2Y9aVsaWxIt/XpD72Qfeip/sAe4kfyUI7T5L1TB0iHxe/8AorEwzDmwRNhjvkbe1zc6knU+ZK12M7HwVMgllz5rBvddYWF+VvFWqiB8lOkaa5FyqppJaVIm65exosQ2W3mFwho/DRM3g6nN3nt9t7+YCjewVfu61g5SAsPt1H7wCttjAAANABYeSq2uxrCIcS9GcahtUJmjK1pyCRzmltj9G7goZaJ2NkkeqWv5EM+z3dpHLFq21/Lqxai8KihjkFpGMeOPeaDr7QvdFqKiLqbCoi5KeVPTNjaGxtaxo5NAA9wXqiL6iW0CJbJAiIh9OXuz38ZI/wA4l/hmXUC45nxWamxGWencWTMmkLXAAkEueDoQQdCeS3n+1zGP+ak/ZRf+NAe8/wCM/wDmQ/1wupFyFspXSTYxSzTEulkq43PcQAS4ygk2AAGqn3bX2iTyVTsMpHOZGwhsmQkOlkNu5ca5RcC3M3vyQF3naGmD92aiDefQ3rM36t7rPBXO0fydaw0+8M0Iny33GvG18pk4ZuXC3ivvsf7QqilrG4ZVuc6F790GvPehlvYAE8GlwylvUgjncDoMVLb5czc3S4v7l+elM17zdOOo08+i5L2kimdjNUymzb99VIxmQ2cS6RzbA8rgke0qzNnuwuqhgq2STwZ6mnEYsHnK7exyG5tqO4RpzsgIlTyD+1ea4t6eTe+ls55rpiOQEXBBHUG64+Zse84n82Z2bzfGHeWOXMCRe3G2iuPG8Tl2cwSGka9j6yR72se0HK0Fxe59nDUtDmjXm4dEBatdi8MNt9NFFfhne1l/LMQvamq2SNDo3te08HNcHA+0aLmfY/ssrMZa6slnyMc4gSy5nvkcOJAvwB0uT1twWLVw4hs5XNAfoe8MpJinZexDmnnyN9RxHIoDqSSdrfWcG36kBY1ZjEENjLNFEHernka2/lc6qhO3bGmVcOF1UfqSxSPAPEXMd2nxBuPYtfs92M12I0jKx0zGZmWiZIXEmNoys1AORulgOnJAdJtqGlucOBZxzXFrdb8Ejna71XB3kQfuXNHZhiEoqJsEqCdxVNkgdG7URzhrrOb0OZpBt4HkFm9g9eabFpKWTumVj4yP7yM5vua9AdFSVDW6Oc1vmQF9h3PkuXe27F/SMXmA1bA1sQ/RGZ3773BWbgO2FtlXVF/wkMDqe/R4O6j+DoygLRZUscbBzSegIK+KzEYoRmmkZE3q9zWj3khc0dmOIDD6etxZzQ58bW08APAzSG5J8GtaCfAleWzOx1ftBNLUSTd1ps+aS5GY65I2DoNbCwAt1CA6co8RimGaGRkrerHNcPeCV6yTNbq4hvmQFy9tLsjX7PzxTxzd1x7k0dwCRqWSMPhyNwRfoVJO1Ha0YjgdDVWDXmctkaODZGxuDreB0cPBwQF9mpYACXNseBuLHyK5m2u/Gg/nkP3xLH2J7MazFod42VsdPFdjDIXEXvmc2NgBsLuJJ01PPVfO1BEG0A3jg1sU8GZ3IBjYczvLQlAdTPkDRdxAHUmy+Y6lrjZrmk9AQVzTt9ttPjtYyko2vNOH2ijHF7uBlk6aX4+qL+Kndds3/Z7BZpqezq9+Vj6i2rczgCI7jRreXU2J5AAWlW43BCbTTxRE8nyMafcSFkwVDXtDmOa9p4FpBB8iFynsZsazEzK+fEIaaXNwlOaSQ2Bzd5wuLm17k6cFOtgthsXwyta+ENmonPAkyzMySRk2ztYXXDgNRpfS3AoC9kREBy92e/jJH+cTfwzLp/IOgVUbNdi0tLijcQNSx7WyvkyBjgbPDwBe9tMytlActz/jP/mI/wBcL42vvQ7QySzNLmsq2z6j1oy8SC3XQ2HiFZknYnKcW+cfSY8vpXpG7yOvbeZ8t72vbS6lnaB2aU+KsbvCYp2CzJmgEgfRcPym31tpbkdTcDdx7T0roPSRURej5c28zty28ddD4cb6Lmqhm+cNomS07TlkrBI3/Da8PLj07jS5SQ/Jvq81vSafJ9K0l/1bfzVodnvZZT4UC9pM1S4WdM4AWb9GNuuUddST8EBTuBC+1Z/PZfvkXS6qzDuxySPGPnM1DCzfvm3eR17OzaZr2uMytNAcw11W2m2odLOd2xlbnc48A0uuHHws4FS35RMO+hoqqFzZYWufGXMcHNDnBrm6g21DXe5S3tG7HosTkFRHJ6PU2yudlzNeBwzC4IcOFxy5LM2Q7NWU+GPw2rLKhj3uc6wIGuW1r6hwLQQUBgdie1VPLhkNOHsbNAC18ZIBtmLg8A8QQePW6gPyhdpoKienp4XtkdAHmRzSCA55ZZlxzGS56XCy8Y+TfKHk0lSwxngJQ5rgOhLQQ7zsPJbnYz5PscErZq6VtQWG4ha0iO/LOTq8X5WA634ICvu0HD3w4ZgscgIdupXWPEB8jHge5wV/9nP/AAqh/No/4AtD2pdmL8WdTmOZkIhDgQ5hdfMWWtYi1svxUu2Ywg0tHT0znB5hibGXAWBLWgXA5IDnXZb8aP8ArZv4pVmdoMfzXtE2rAO7dIypsObSbSgeZEnvU6wnsYlhxb5yNQxzN++bd5HXs8vNs17XGZbrtS7MTiwgLJWwyRZhmc0uzMdbTToW/EoCrey7Z04pLik8guZIZGg9JpnFwI8svxChkW0jo8Nmw43GeobKfANY5rgfNwjP6K6T7M9g/mqlfC57ZZHyF7nhpaLWDWixPKx96gmMfJ6dNWSztqWMgklL93uzdrXOzFoN7cyB7EBp9otj3w7K0zmg5hK2ql8pGua0nya6MLe/J62ogFLJRPe2OcSmQBxAzsc1ou2/EgtNx0srdloI3RGFzGmItyFhHdLLWy26W0VL7R/JyvIX0FQ1jCb7uUE5fBsjbkjzF/EoDK+UNtRAaaKiY5sk5kEjg0g7trWuHetwJLtB0BVe4hh749nKdzxYTVz5G+LdyI7++NynGzfycrSB9dUNewG+6iDhm8HSGxA8hfxCm/aN2cfONJBSwPZTMheCBkJaGhhaGtAItxQHx2HtAwWmtzMl/wBs9Ub2o0rpMcqo2DM98zWtHVxYwAa+JC6N2C2Ydh9DFSPeJHR5u+AQDme53A+ahOM9jEs+LHERUMa3fsl3ZY4mzCzS97XOX4oCp8b2eq8AraeXMN5lEjHtvlJ4SRnqBctPUOB0ur3xHbrD6jCW1dUC6jqLRyMDS8teb3Y7Lq0hzdHfZI4hbDtD2GZilIYC4RytdniktfK7gQRxLSLg+w8lFtjOyCSljqKSqnjqaGob34gxzS2QWyyMcSbOFvg3ogITh/ZVhuJB78MxBzA02MUzAXN0v1a7L42PA9FGqWuq8DxLcxVDZMj2h7Y3l0UjXWJa5p0zWNuoPAqYYp8m+cPJpaqN0fLeBzXAdCWgg+enkt7sN2BMppmVFbK2d0ZDmRMBDMw1BeTq6x1tYDTW/BAW1vvqu9yL0X6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090" name="AutoShape 10" descr="data:image/jpeg;base64,/9j/4AAQSkZJRgABAQAAAQABAAD/2wCEAAkGBhQSERQRERQVEhEVFyAXGBUYFhgYGhgWHhYXGBkYFRYbHCYeFxojGRcVHy8hJCopLC8tFx4xNTAqNSYrLCkBCQoKDgwOGg8PGjUkHyIvKjUsLDQsLzUyMTA1NC80KiwrMDA0KTQ1MDQtNDUsLiwsKSkpLS8pKiksLCwsKSwsLP/AABEIAOEA4QMBIgACEQEDEQH/xAAcAAEAAgMBAQEAAAAAAAAAAAAABgcEBQgDAgH/xABJEAABAwIDBQQFBgsFCQAAAAABAAIDBBEFEiEGEzFBUQciYXEUMoGRoQgVUmJysSM2QnSCkpOissHhFmNzhbMXJDVUhNHT4vD/xAAaAQEAAwEBAQAAAAAAAAAAAAAAAwQFAgYB/8QAMBEAAQMCAwUHBAMBAAAAAAAAAAECAwQREiExBUFRcfATImGBkaGxFDLB0UJS4RX/2gAMAwEAAhEDEQA/ALxREQBERAEREAREQBERAEREAREQBERAEREAREQBERAEREAREQBERAEREAREQBERAEREAREQBERAEREAREQBERAEREAREQBERAEREAREQBERAEREAREQBERAEREAREQBERAEREAREQBERAEREAREQBERAEREAREQBERAEREAREQBERAEREAREQBERAEREAREQBERAEREAREQBF4VFbHGLyPawfWcB96rHbXH5DWOEUj2CIBgyuI1GruB6m3sVWpqWwNxLmU6urbTMxLnnoWqiqGi29q47Xk3g6PaDf26H4qbSdoEDC0SNkaHsa8OADgQR4G+huDpxBUUVfDIl725kMO04JUVb2txJQi1WF7T09Q7LFIHPtfKQQbc9CNVtVda9r0u1bl9j2vS7VugREXR2EREAREQBERAEWtxbaGCmsJpA0kXDbEkjyC0Q7RY3yMigie9z3BoLiGjU2vzNgoH1ETFs52ZWkqoY1wucl+G8lXpLc2TM3Pxy3F7eXFeqpLaHEt/Uyy30Ljl+yNG/ABbbZnaWdjJo2PLn5d4wP7w7ur2gHqy50+j4qgzabVerVTLPMzY9sMdIrFblnZS10UJ2c29Mskcc+7BkJaC3MCHC1swOlnXIFjxCmy0IZmTNxMU1IKiOduJihec07WC73Bo6kgD3laDbTaX0WLKw/h5NG/VHN5/l4+Sqeeoc83e5zz1cST7yqdVXtgdgRLqUK3abaZ2BEuvwXI7aylzhgla5xvo27uAubkaAWBVUz7QTGZ8zJHsL3F2jiNCdBa/IJgrb70NI3roy2MHS5cQHAHhmyZgBzv1WuewgkEEEaEHQg9CFk1NXJM1qrlroYdZXSztaumunWv7JtsxtxPd7JTvjkLmA2aSW6ltwNbtzW8R4rd4f2ixSXvFK0NF3OADw1t7ZnW1A9irOjqnRyNkb6zHBw9h5+Cy8Yi3crt2SIpWh7bG143d4NPWxu3zauoq6ZjNb26Q7h2jOyNFxXtrf265F2seCAQbg6g+C/VDuzrHt7Ead578Q7vjH/6nTyIUoxKvbDE+V3qsaXHx8B5nRb8UzZI0k3Hp4ahssSSpp8cTS7ZbU+iRhrLGd/qg6hrebiPgP6Ku63a6ql9aZ4HRvcH7tlhYrib6iV0sh7zjw5AcmjwAWIvOVNY+V64VsnA8lWbQkmeuFVRu5P2bPA2Z52vku5sYMrr63awF9vaQB7Vr5pS5znO1c4kk+JNz8V9UtU6Nwexxa4cCP/tR4LZbiOp1jAiqOcfBkh/uifUd9Q6HkeSrJ3m4U1+Sq1O0ZhTW/r1w9DULaM/C0pH5dO7MP8J5Ad+q+x/TK1r4y0kOBBBsQRYg9COSy8HqxHKC/WN12PH1HDK73A38wF8Ytlsu85iWzsK6LkvXguZ7Q7QytEAblG4cXMIaATc3IceY5e1XBhOJNqIWTM9VwvboeBB8jcKn8a2elpSN4Lsd6rwbtd5dNNbFTHssmcWTtJ7gc0gdCQb/AHBalBLIybsn7/x/htbMmljnWGTf7WTL2/BO0RF6A9OEREAREQBYuJ4g2CJ8z/VYL6c+gHmbBZSjW2FQ17Y4SQWmTNLY3tHE3ePB6H1feFFM/AxVTXcQzvwRq5Nd3PcVhiuJvqJXTSHvOPDkByaPABfOG1xhlbIAHZb6HS4ILTqOBsTryWVjsbS5k0bQxkzc+UcGvBLXtHgHC/kQtYvIPVzX3vnx/J4SRXNkVyrdb3v73NlV4WC0zU5L4h6zT68f2wOLejxp5HRYlDVmKRkjeLHA+fgfAjT2rJpKaojHpEbJGtb+XlNrcNSRYjWxHDVbzZllNVz7qaBrHOaSHMc9t3CxIy5rNFrnTopWR43IiZKvWROyLtHtRvdcul728uvM0+NYYYXiRgIhkOeF/Vps4C/JzbgexW1s/WulpYZX+s5gJ8+ZUR2/wpkNJAyO4YyQgAkm2YE8T4rc4fOWYS1zAXP3HdABJzHQaDxK1qVnYTPTwublHH9NUSN3YUW3XsQPaJss7pKw6xGQsab6hoNm6cm8r9brRKT5x6R6Hfubr0bw3vr5v2/wUZc0g2OhHEeKx50zxevPeYNU3vYuN7895+LZNrWygMqDZwFmzWuR0Eg/Lb4+sPEaL6w7ZepnAMcTi08HHutt1BNr+xe1Ts3kL4zK11RG3MYmhx0ABcM5ABcG62F9AUbHIiXtl89eGZ8jimRMWHJeOi/vyz4GM7Z6f8mN0jeTmDO0jqCOIUgw7ATLRytqIpI5KdrnRPILbtN3FpvoQHAn9JaLZjENzVQycBmsfsu7p+Bv7FcWIRZopGjiWOHvaQr9FTsla53t11kamzqWKZrnp4oqa8vf4K47MR/vb/8ACP8AExSjb6QuhjpmevPK1vsBufjlUU7PKlkU0skrgxjYrEnkS9gHxW62krBK59VE9j4oICGlrwbSyHJcgG4s03F+YUsDkSkVvG/pv9ialciUKt439N/tcieOU8Tm76nblY2QxOF7g2F2P8MzQb+LT1WlW2wGMyCanAvnjLm/bj77feMzf0lqVkyZ2fxMObvWkRLX+erL5hFMME7OnzMZK+RrGPAcABmdY9eAHxXztHhcFA+NrYhO5wzEyuNtDawa0gdeN1L9JIjO0dkhN9DK1naP7rfH9IaVuKMkAFSxzy3RsjHBr7fReSCHjoTqOqlGDbB09TC2ZkkrQ6/dOQkEEggkDwUSxiiEbwY9YZBnjP1TyPi03afEKbdl1feOWE/kuDx5EWPxA96sUiNfN2cqXLVCjZKjsp0ReuPIbe4fuqCBmYv3bw3MeJGVwF/cvzsrHcnP1m/c5bzbbCn1FKWRDM8ODgOtr3A8bEqI7K436DDK6WNxJmDC31XNswngf6cVdkRIqtHrk22vkaMqJDXNkdk22vkpYVBisU2bdPD8hs63I+PuKy1DdgWML6iWF5dG8g2cwtLXXcbXuWu0dyPsUyWlBIskaOU1qaVZY0e7x0CIinLARR+i2/oJpxTRVMb5y4tEYzXzNvccLaWPuUgQBRrb1oZRSuaAHOIFwNdXtza+IA9wXo7tAoBUeimpj9I3m63fevvL5cvC176LZ4xhDKmPdSZspIPdNjceKhnYr43NTVUIKhiyROa3VUUrJmFF+F77ju5iR4MIa137wafYt52Y0kbmzOcxrntcLOIBIBB0BPDgpdTYFEyn9FAJiILTc3JDrk69dV54Fs3FSB4izd+18xvwva2g6qhFRKyVj+CZ8zMh2e6OaN+WSWXmRDaCRxxdkY1a4Njc03sWOBDwR5E/etA6B1BXtB4RvBB+lGeftaT7bqzXbNRGqFWcxlH1u76uXhbovnHNlYastdKHZmiwLTY26HTX+q5konuu5F72K6cjmbZ8j8T0XvYrpyMrFMKiqY93KMzTqCDYg20LT11WBTbIxtex5fI7dta1rc1m90WBcBxPPosWl27oGztw9tSDUNduRGWvLs47ti7La+nG9lJ1pLExy4nJmaywseuJzcynsMh32JAcbzlx8g8uP3Jtvhm5rJLDuyfhG/pcf3sysTDNjYIJt+zOX62u64F+NhboSvbHNl4astModdlwC020PI6arJ/571hVF+69zEXZb1gc1bYldc+9mZM1HAf7po9wt/JV+WmTGSBofSPg3j8AVZeHUDYImxMvkYLC5ueN9T7Vr6XZSGOpNU3NvSXHV1wC697C3iVcmp3yNjbwVLl+opXytib/AFVL+RWm1uCei1LmjSN3fZ9knh7Dp7laWzmIb6lhk5lgB+0ND8QV+Y5s9FVta2UHum4LTYjqL9OHuXpg2Dspo91Hmy3J7xubniuaeldDM5U+1Tmlo3U9Q9zfscfFXs7BIXl8Yu8APIuMwBDhe3HUBaPbHDoqfD5GQsDGuc3QcznB1J1PBS5YOMYQypj3Ut8twdDY3HirM0KOY7CiXVFLU9Oj43I1ExKipfmQDsxpM1RJIRcMjt7XH/sCtDtLhu4qpYx6oddv2TqPgbexWvgezkVIHCLN3yCS43OnDl4leGN7IwVTxJLmDgMt2utcXuL6HqVnO2e5adrP5IplP2Y9aVsaWxIt/XpD72Qfeip/sAe4kfyUI7T5L1TB0iHxe/8AorEwzDmwRNhjvkbe1zc6knU+ZK12M7HwVMgllz5rBvddYWF+VvFWqiB8lOkaa5FyqppJaVIm65exosQ2W3mFwho/DRM3g6nN3nt9t7+YCjewVfu61g5SAsPt1H7wCttjAAANABYeSq2uxrCIcS9GcahtUJmjK1pyCRzmltj9G7goZaJ2NkkeqWv5EM+z3dpHLFq21/Lqxai8KihjkFpGMeOPeaDr7QvdFqKiLqbCoi5KeVPTNjaGxtaxo5NAA9wXqiL6iW0CJbJAiIh9OXuz38ZI/wA4l/hmXUC45nxWamxGWencWTMmkLXAAkEueDoQQdCeS3n+1zGP+ak/ZRf+NAe8/wCM/wDmQ/1wupFyFspXSTYxSzTEulkq43PcQAS4ygk2AAGqn3bX2iTyVTsMpHOZGwhsmQkOlkNu5ca5RcC3M3vyQF3naGmD92aiDefQ3rM36t7rPBXO0fydaw0+8M0Iny33GvG18pk4ZuXC3ivvsf7QqilrG4ZVuc6F790GvPehlvYAE8GlwylvUgjncDoMVLb5czc3S4v7l+elM17zdOOo08+i5L2kimdjNUymzb99VIxmQ2cS6RzbA8rgke0qzNnuwuqhgq2STwZ6mnEYsHnK7exyG5tqO4RpzsgIlTyD+1ea4t6eTe+ls55rpiOQEXBBHUG64+Zse84n82Z2bzfGHeWOXMCRe3G2iuPG8Tl2cwSGka9j6yR72se0HK0Fxe59nDUtDmjXm4dEBatdi8MNt9NFFfhne1l/LMQvamq2SNDo3te08HNcHA+0aLmfY/ssrMZa6slnyMc4gSy5nvkcOJAvwB0uT1twWLVw4hs5XNAfoe8MpJinZexDmnnyN9RxHIoDqSSdrfWcG36kBY1ZjEENjLNFEHernka2/lc6qhO3bGmVcOF1UfqSxSPAPEXMd2nxBuPYtfs92M12I0jKx0zGZmWiZIXEmNoys1AORulgOnJAdJtqGlucOBZxzXFrdb8Ejna71XB3kQfuXNHZhiEoqJsEqCdxVNkgdG7URzhrrOb0OZpBt4HkFm9g9eabFpKWTumVj4yP7yM5vua9AdFSVDW6Oc1vmQF9h3PkuXe27F/SMXmA1bA1sQ/RGZ3773BWbgO2FtlXVF/wkMDqe/R4O6j+DoygLRZUscbBzSegIK+KzEYoRmmkZE3q9zWj3khc0dmOIDD6etxZzQ58bW08APAzSG5J8GtaCfAleWzOx1ftBNLUSTd1ps+aS5GY65I2DoNbCwAt1CA6co8RimGaGRkrerHNcPeCV6yTNbq4hvmQFy9tLsjX7PzxTxzd1x7k0dwCRqWSMPhyNwRfoVJO1Ha0YjgdDVWDXmctkaODZGxuDreB0cPBwQF9mpYACXNseBuLHyK5m2u/Gg/nkP3xLH2J7MazFod42VsdPFdjDIXEXvmc2NgBsLuJJ01PPVfO1BEG0A3jg1sU8GZ3IBjYczvLQlAdTPkDRdxAHUmy+Y6lrjZrmk9AQVzTt9ttPjtYyko2vNOH2ijHF7uBlk6aX4+qL+Kndds3/Z7BZpqezq9+Vj6i2rczgCI7jRreXU2J5AAWlW43BCbTTxRE8nyMafcSFkwVDXtDmOa9p4FpBB8iFynsZsazEzK+fEIaaXNwlOaSQ2Bzd5wuLm17k6cFOtgthsXwyta+ENmonPAkyzMySRk2ztYXXDgNRpfS3AoC9kREBy92e/jJH+cTfwzLp/IOgVUbNdi0tLijcQNSx7WyvkyBjgbPDwBe9tMytlActz/jP/mI/wBcL42vvQ7QySzNLmsq2z6j1oy8SC3XQ2HiFZknYnKcW+cfSY8vpXpG7yOvbeZ8t72vbS6lnaB2aU+KsbvCYp2CzJmgEgfRcPym31tpbkdTcDdx7T0roPSRURej5c28zty28ddD4cb6Lmqhm+cNomS07TlkrBI3/Da8PLj07jS5SQ/Jvq81vSafJ9K0l/1bfzVodnvZZT4UC9pM1S4WdM4AWb9GNuuUddST8EBTuBC+1Z/PZfvkXS6qzDuxySPGPnM1DCzfvm3eR17OzaZr2uMytNAcw11W2m2odLOd2xlbnc48A0uuHHws4FS35RMO+hoqqFzZYWufGXMcHNDnBrm6g21DXe5S3tG7HosTkFRHJ6PU2yudlzNeBwzC4IcOFxy5LM2Q7NWU+GPw2rLKhj3uc6wIGuW1r6hwLQQUBgdie1VPLhkNOHsbNAC18ZIBtmLg8A8QQePW6gPyhdpoKienp4XtkdAHmRzSCA55ZZlxzGS56XCy8Y+TfKHk0lSwxngJQ5rgOhLQQ7zsPJbnYz5PscErZq6VtQWG4ha0iO/LOTq8X5WA634ICvu0HD3w4ZgscgIdupXWPEB8jHge5wV/9nP/AAqh/No/4AtD2pdmL8WdTmOZkIhDgQ5hdfMWWtYi1svxUu2Ywg0tHT0znB5hibGXAWBLWgXA5IDnXZb8aP8ArZv4pVmdoMfzXtE2rAO7dIypsObSbSgeZEnvU6wnsYlhxb5yNQxzN++bd5HXs8vNs17XGZbrtS7MTiwgLJWwyRZhmc0uzMdbTToW/EoCrey7Z04pLik8guZIZGg9JpnFwI8svxChkW0jo8Nmw43GeobKfANY5rgfNwjP6K6T7M9g/mqlfC57ZZHyF7nhpaLWDWixPKx96gmMfJ6dNWSztqWMgklL93uzdrXOzFoN7cyB7EBp9otj3w7K0zmg5hK2ql8pGua0nya6MLe/J62ogFLJRPe2OcSmQBxAzsc1ou2/EgtNx0srdloI3RGFzGmItyFhHdLLWy26W0VL7R/JyvIX0FQ1jCb7uUE5fBsjbkjzF/EoDK+UNtRAaaKiY5sk5kEjg0g7trWuHetwJLtB0BVe4hh749nKdzxYTVz5G+LdyI7++NynGzfycrSB9dUNewG+6iDhm8HSGxA8hfxCm/aN2cfONJBSwPZTMheCBkJaGhhaGtAItxQHx2HtAwWmtzMl/wBs9Ub2o0rpMcqo2DM98zWtHVxYwAa+JC6N2C2Ydh9DFSPeJHR5u+AQDme53A+ahOM9jEs+LHERUMa3fsl3ZY4mzCzS97XOX4oCp8b2eq8AraeXMN5lEjHtvlJ4SRnqBctPUOB0ur3xHbrD6jCW1dUC6jqLRyMDS8teb3Y7Lq0hzdHfZI4hbDtD2GZilIYC4RytdniktfK7gQRxLSLg+w8lFtjOyCSljqKSqnjqaGob34gxzS2QWyyMcSbOFvg3ogITh/ZVhuJB78MxBzA02MUzAXN0v1a7L42PA9FGqWuq8DxLcxVDZMj2h7Y3l0UjXWJa5p0zWNuoPAqYYp8m+cPJpaqN0fLeBzXAdCWgg+enkt7sN2BMppmVFbK2d0ZDmRMBDMw1BeTq6x1tYDTW/BAW1vvqu9yL0X6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092" name="AutoShape 12" descr="data:image/jpeg;base64,/9j/4AAQSkZJRgABAQAAAQABAAD/2wCEAAkGBhQSERQRERQVEhEVFyAXGBUYFhgYGhgWHhYXGBkYFRYbHCYeFxojGRcVHy8hJCopLC8tFx4xNTAqNSYrLCkBCQoKDgwOGg8PGjUkHyIvKjUsLDQsLzUyMTA1NC80KiwrMDA0KTQ1MDQtNDUsLiwsKSkpLS8pKiksLCwsKSwsLP/AABEIAOEA4QMBIgACEQEDEQH/xAAcAAEAAgMBAQEAAAAAAAAAAAAABgcEBQgDAgH/xABJEAABAwIDBQQFBgsFCQAAAAABAAIDBBEFEiEGEzFBUQciYXEUMoGRoQgVUmJysSM2QnSCkpOissHhFmNzhbMXJDVUhNHT4vD/xAAaAQEAAwEBAQAAAAAAAAAAAAAAAwQFAgYB/8QAMBEAAQMCAwUHBAMBAAAAAAAAAAECAwQREiExBUFRcfATImGBkaGxFDLB0UJS4RX/2gAMAwEAAhEDEQA/ALxREQBERAEREAREQBERAEREAREQBERAEREAREQBERAEREAREQBERAEREAREQBERAEREAREQBERAEREAREQBERAEREAREQBERAEREAREQBERAEREAREQBERAEREAREQBERAEREAREQBERAEREAREQBERAEREAREQBERAEREAREQBERAEREAREQBERAEREAREQBERAEREAREQBF4VFbHGLyPawfWcB96rHbXH5DWOEUj2CIBgyuI1GruB6m3sVWpqWwNxLmU6urbTMxLnnoWqiqGi29q47Xk3g6PaDf26H4qbSdoEDC0SNkaHsa8OADgQR4G+huDpxBUUVfDIl725kMO04JUVb2txJQi1WF7T09Q7LFIHPtfKQQbc9CNVtVda9r0u1bl9j2vS7VugREXR2EREAREQBERAEWtxbaGCmsJpA0kXDbEkjyC0Q7RY3yMigie9z3BoLiGjU2vzNgoH1ETFs52ZWkqoY1wucl+G8lXpLc2TM3Pxy3F7eXFeqpLaHEt/Uyy30Ljl+yNG/ABbbZnaWdjJo2PLn5d4wP7w7ur2gHqy50+j4qgzabVerVTLPMzY9sMdIrFblnZS10UJ2c29Mskcc+7BkJaC3MCHC1swOlnXIFjxCmy0IZmTNxMU1IKiOduJihec07WC73Bo6kgD3laDbTaX0WLKw/h5NG/VHN5/l4+Sqeeoc83e5zz1cST7yqdVXtgdgRLqUK3abaZ2BEuvwXI7aylzhgla5xvo27uAubkaAWBVUz7QTGZ8zJHsL3F2jiNCdBa/IJgrb70NI3roy2MHS5cQHAHhmyZgBzv1WuewgkEEEaEHQg9CFk1NXJM1qrlroYdZXSztaumunWv7JtsxtxPd7JTvjkLmA2aSW6ltwNbtzW8R4rd4f2ixSXvFK0NF3OADw1t7ZnW1A9irOjqnRyNkb6zHBw9h5+Cy8Yi3crt2SIpWh7bG143d4NPWxu3zauoq6ZjNb26Q7h2jOyNFxXtrf265F2seCAQbg6g+C/VDuzrHt7Ead578Q7vjH/6nTyIUoxKvbDE+V3qsaXHx8B5nRb8UzZI0k3Hp4ahssSSpp8cTS7ZbU+iRhrLGd/qg6hrebiPgP6Ku63a6ql9aZ4HRvcH7tlhYrib6iV0sh7zjw5AcmjwAWIvOVNY+V64VsnA8lWbQkmeuFVRu5P2bPA2Z52vku5sYMrr63awF9vaQB7Vr5pS5znO1c4kk+JNz8V9UtU6Nwexxa4cCP/tR4LZbiOp1jAiqOcfBkh/uifUd9Q6HkeSrJ3m4U1+Sq1O0ZhTW/r1w9DULaM/C0pH5dO7MP8J5Ad+q+x/TK1r4y0kOBBBsQRYg9COSy8HqxHKC/WN12PH1HDK73A38wF8Ytlsu85iWzsK6LkvXguZ7Q7QytEAblG4cXMIaATc3IceY5e1XBhOJNqIWTM9VwvboeBB8jcKn8a2elpSN4Lsd6rwbtd5dNNbFTHssmcWTtJ7gc0gdCQb/AHBalBLIybsn7/x/htbMmljnWGTf7WTL2/BO0RF6A9OEREAREQBYuJ4g2CJ8z/VYL6c+gHmbBZSjW2FQ17Y4SQWmTNLY3tHE3ePB6H1feFFM/AxVTXcQzvwRq5Nd3PcVhiuJvqJXTSHvOPDkByaPABfOG1xhlbIAHZb6HS4ILTqOBsTryWVjsbS5k0bQxkzc+UcGvBLXtHgHC/kQtYvIPVzX3vnx/J4SRXNkVyrdb3v73NlV4WC0zU5L4h6zT68f2wOLejxp5HRYlDVmKRkjeLHA+fgfAjT2rJpKaojHpEbJGtb+XlNrcNSRYjWxHDVbzZllNVz7qaBrHOaSHMc9t3CxIy5rNFrnTopWR43IiZKvWROyLtHtRvdcul728uvM0+NYYYXiRgIhkOeF/Vps4C/JzbgexW1s/WulpYZX+s5gJ8+ZUR2/wpkNJAyO4YyQgAkm2YE8T4rc4fOWYS1zAXP3HdABJzHQaDxK1qVnYTPTwublHH9NUSN3YUW3XsQPaJss7pKw6xGQsab6hoNm6cm8r9brRKT5x6R6Hfubr0bw3vr5v2/wUZc0g2OhHEeKx50zxevPeYNU3vYuN7895+LZNrWygMqDZwFmzWuR0Eg/Lb4+sPEaL6w7ZepnAMcTi08HHutt1BNr+xe1Ts3kL4zK11RG3MYmhx0ABcM5ABcG62F9AUbHIiXtl89eGZ8jimRMWHJeOi/vyz4GM7Z6f8mN0jeTmDO0jqCOIUgw7ATLRytqIpI5KdrnRPILbtN3FpvoQHAn9JaLZjENzVQycBmsfsu7p+Bv7FcWIRZopGjiWOHvaQr9FTsla53t11kamzqWKZrnp4oqa8vf4K47MR/vb/8ACP8AExSjb6QuhjpmevPK1vsBufjlUU7PKlkU0skrgxjYrEnkS9gHxW62krBK59VE9j4oICGlrwbSyHJcgG4s03F+YUsDkSkVvG/pv9ialciUKt439N/tcieOU8Tm76nblY2QxOF7g2F2P8MzQb+LT1WlW2wGMyCanAvnjLm/bj77feMzf0lqVkyZ2fxMObvWkRLX+erL5hFMME7OnzMZK+RrGPAcABmdY9eAHxXztHhcFA+NrYhO5wzEyuNtDawa0gdeN1L9JIjO0dkhN9DK1naP7rfH9IaVuKMkAFSxzy3RsjHBr7fReSCHjoTqOqlGDbB09TC2ZkkrQ6/dOQkEEggkDwUSxiiEbwY9YZBnjP1TyPi03afEKbdl1feOWE/kuDx5EWPxA96sUiNfN2cqXLVCjZKjsp0ReuPIbe4fuqCBmYv3bw3MeJGVwF/cvzsrHcnP1m/c5bzbbCn1FKWRDM8ODgOtr3A8bEqI7K436DDK6WNxJmDC31XNswngf6cVdkRIqtHrk22vkaMqJDXNkdk22vkpYVBisU2bdPD8hs63I+PuKy1DdgWML6iWF5dG8g2cwtLXXcbXuWu0dyPsUyWlBIskaOU1qaVZY0e7x0CIinLARR+i2/oJpxTRVMb5y4tEYzXzNvccLaWPuUgQBRrb1oZRSuaAHOIFwNdXtza+IA9wXo7tAoBUeimpj9I3m63fevvL5cvC176LZ4xhDKmPdSZspIPdNjceKhnYr43NTVUIKhiyROa3VUUrJmFF+F77ju5iR4MIa137wafYt52Y0kbmzOcxrntcLOIBIBB0BPDgpdTYFEyn9FAJiILTc3JDrk69dV54Fs3FSB4izd+18xvwva2g6qhFRKyVj+CZ8zMh2e6OaN+WSWXmRDaCRxxdkY1a4Njc03sWOBDwR5E/etA6B1BXtB4RvBB+lGeftaT7bqzXbNRGqFWcxlH1u76uXhbovnHNlYastdKHZmiwLTY26HTX+q5konuu5F72K6cjmbZ8j8T0XvYrpyMrFMKiqY93KMzTqCDYg20LT11WBTbIxtex5fI7dta1rc1m90WBcBxPPosWl27oGztw9tSDUNduRGWvLs47ti7La+nG9lJ1pLExy4nJmaywseuJzcynsMh32JAcbzlx8g8uP3Jtvhm5rJLDuyfhG/pcf3sysTDNjYIJt+zOX62u64F+NhboSvbHNl4astModdlwC020PI6arJ/571hVF+69zEXZb1gc1bYldc+9mZM1HAf7po9wt/JV+WmTGSBofSPg3j8AVZeHUDYImxMvkYLC5ueN9T7Vr6XZSGOpNU3NvSXHV1wC697C3iVcmp3yNjbwVLl+opXytib/AFVL+RWm1uCei1LmjSN3fZ9knh7Dp7laWzmIb6lhk5lgB+0ND8QV+Y5s9FVta2UHum4LTYjqL9OHuXpg2Dspo91Hmy3J7xubniuaeldDM5U+1Tmlo3U9Q9zfscfFXs7BIXl8Yu8APIuMwBDhe3HUBaPbHDoqfD5GQsDGuc3QcznB1J1PBS5YOMYQypj3Ut8twdDY3HirM0KOY7CiXVFLU9Oj43I1ExKipfmQDsxpM1RJIRcMjt7XH/sCtDtLhu4qpYx6oddv2TqPgbexWvgezkVIHCLN3yCS43OnDl4leGN7IwVTxJLmDgMt2utcXuL6HqVnO2e5adrP5IplP2Y9aVsaWxIt/XpD72Qfeip/sAe4kfyUI7T5L1TB0iHxe/8AorEwzDmwRNhjvkbe1zc6knU+ZK12M7HwVMgllz5rBvddYWF+VvFWqiB8lOkaa5FyqppJaVIm65exosQ2W3mFwho/DRM3g6nN3nt9t7+YCjewVfu61g5SAsPt1H7wCttjAAANABYeSq2uxrCIcS9GcahtUJmjK1pyCRzmltj9G7goZaJ2NkkeqWv5EM+z3dpHLFq21/Lqxai8KihjkFpGMeOPeaDr7QvdFqKiLqbCoi5KeVPTNjaGxtaxo5NAA9wXqiL6iW0CJbJAiIh9OXuz38ZI/wA4l/hmXUC45nxWamxGWencWTMmkLXAAkEueDoQQdCeS3n+1zGP+ak/ZRf+NAe8/wCM/wDmQ/1wupFyFspXSTYxSzTEulkq43PcQAS4ygk2AAGqn3bX2iTyVTsMpHOZGwhsmQkOlkNu5ca5RcC3M3vyQF3naGmD92aiDefQ3rM36t7rPBXO0fydaw0+8M0Iny33GvG18pk4ZuXC3ivvsf7QqilrG4ZVuc6F790GvPehlvYAE8GlwylvUgjncDoMVLb5czc3S4v7l+elM17zdOOo08+i5L2kimdjNUymzb99VIxmQ2cS6RzbA8rgke0qzNnuwuqhgq2STwZ6mnEYsHnK7exyG5tqO4RpzsgIlTyD+1ea4t6eTe+ls55rpiOQEXBBHUG64+Zse84n82Z2bzfGHeWOXMCRe3G2iuPG8Tl2cwSGka9j6yR72se0HK0Fxe59nDUtDmjXm4dEBatdi8MNt9NFFfhne1l/LMQvamq2SNDo3te08HNcHA+0aLmfY/ssrMZa6slnyMc4gSy5nvkcOJAvwB0uT1twWLVw4hs5XNAfoe8MpJinZexDmnnyN9RxHIoDqSSdrfWcG36kBY1ZjEENjLNFEHernka2/lc6qhO3bGmVcOF1UfqSxSPAPEXMd2nxBuPYtfs92M12I0jKx0zGZmWiZIXEmNoys1AORulgOnJAdJtqGlucOBZxzXFrdb8Ejna71XB3kQfuXNHZhiEoqJsEqCdxVNkgdG7URzhrrOb0OZpBt4HkFm9g9eabFpKWTumVj4yP7yM5vua9AdFSVDW6Oc1vmQF9h3PkuXe27F/SMXmA1bA1sQ/RGZ3773BWbgO2FtlXVF/wkMDqe/R4O6j+DoygLRZUscbBzSegIK+KzEYoRmmkZE3q9zWj3khc0dmOIDD6etxZzQ58bW08APAzSG5J8GtaCfAleWzOx1ftBNLUSTd1ps+aS5GY65I2DoNbCwAt1CA6co8RimGaGRkrerHNcPeCV6yTNbq4hvmQFy9tLsjX7PzxTxzd1x7k0dwCRqWSMPhyNwRfoVJO1Ha0YjgdDVWDXmctkaODZGxuDreB0cPBwQF9mpYACXNseBuLHyK5m2u/Gg/nkP3xLH2J7MazFod42VsdPFdjDIXEXvmc2NgBsLuJJ01PPVfO1BEG0A3jg1sU8GZ3IBjYczvLQlAdTPkDRdxAHUmy+Y6lrjZrmk9AQVzTt9ttPjtYyko2vNOH2ijHF7uBlk6aX4+qL+Kndds3/Z7BZpqezq9+Vj6i2rczgCI7jRreXU2J5AAWlW43BCbTTxRE8nyMafcSFkwVDXtDmOa9p4FpBB8iFynsZsazEzK+fEIaaXNwlOaSQ2Bzd5wuLm17k6cFOtgthsXwyta+ENmonPAkyzMySRk2ztYXXDgNRpfS3AoC9kREBy92e/jJH+cTfwzLp/IOgVUbNdi0tLijcQNSx7WyvkyBjgbPDwBe9tMytlActz/jP/mI/wBcL42vvQ7QySzNLmsq2z6j1oy8SC3XQ2HiFZknYnKcW+cfSY8vpXpG7yOvbeZ8t72vbS6lnaB2aU+KsbvCYp2CzJmgEgfRcPym31tpbkdTcDdx7T0roPSRURej5c28zty28ddD4cb6Lmqhm+cNomS07TlkrBI3/Da8PLj07jS5SQ/Jvq81vSafJ9K0l/1bfzVodnvZZT4UC9pM1S4WdM4AWb9GNuuUddST8EBTuBC+1Z/PZfvkXS6qzDuxySPGPnM1DCzfvm3eR17OzaZr2uMytNAcw11W2m2odLOd2xlbnc48A0uuHHws4FS35RMO+hoqqFzZYWufGXMcHNDnBrm6g21DXe5S3tG7HosTkFRHJ6PU2yudlzNeBwzC4IcOFxy5LM2Q7NWU+GPw2rLKhj3uc6wIGuW1r6hwLQQUBgdie1VPLhkNOHsbNAC18ZIBtmLg8A8QQePW6gPyhdpoKienp4XtkdAHmRzSCA55ZZlxzGS56XCy8Y+TfKHk0lSwxngJQ5rgOhLQQ7zsPJbnYz5PscErZq6VtQWG4ha0iO/LOTq8X5WA634ICvu0HD3w4ZgscgIdupXWPEB8jHge5wV/9nP/AAqh/No/4AtD2pdmL8WdTmOZkIhDgQ5hdfMWWtYi1svxUu2Ywg0tHT0znB5hibGXAWBLWgXA5IDnXZb8aP8ArZv4pVmdoMfzXtE2rAO7dIypsObSbSgeZEnvU6wnsYlhxb5yNQxzN++bd5HXs8vNs17XGZbrtS7MTiwgLJWwyRZhmc0uzMdbTToW/EoCrey7Z04pLik8guZIZGg9JpnFwI8svxChkW0jo8Nmw43GeobKfANY5rgfNwjP6K6T7M9g/mqlfC57ZZHyF7nhpaLWDWixPKx96gmMfJ6dNWSztqWMgklL93uzdrXOzFoN7cyB7EBp9otj3w7K0zmg5hK2ql8pGua0nya6MLe/J62ogFLJRPe2OcSmQBxAzsc1ou2/EgtNx0srdloI3RGFzGmItyFhHdLLWy26W0VL7R/JyvIX0FQ1jCb7uUE5fBsjbkjzF/EoDK+UNtRAaaKiY5sk5kEjg0g7trWuHetwJLtB0BVe4hh749nKdzxYTVz5G+LdyI7++NynGzfycrSB9dUNewG+6iDhm8HSGxA8hfxCm/aN2cfONJBSwPZTMheCBkJaGhhaGtAItxQHx2HtAwWmtzMl/wBs9Ub2o0rpMcqo2DM98zWtHVxYwAa+JC6N2C2Ydh9DFSPeJHR5u+AQDme53A+ahOM9jEs+LHERUMa3fsl3ZY4mzCzS97XOX4oCp8b2eq8AraeXMN5lEjHtvlJ4SRnqBctPUOB0ur3xHbrD6jCW1dUC6jqLRyMDS8teb3Y7Lq0hzdHfZI4hbDtD2GZilIYC4RytdniktfK7gQRxLSLg+w8lFtjOyCSljqKSqnjqaGob34gxzS2QWyyMcSbOFvg3ogITh/ZVhuJB78MxBzA02MUzAXN0v1a7L42PA9FGqWuq8DxLcxVDZMj2h7Y3l0UjXWJa5p0zWNuoPAqYYp8m+cPJpaqN0fLeBzXAdCWgg+enkt7sN2BMppmVFbK2d0ZDmRMBDMw1BeTq6x1tYDTW/BAW1vvqu9yL0X6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094" name="AutoShape 14" descr="data:image/jpeg;base64,/9j/4AAQSkZJRgABAQAAAQABAAD/2wCEAAkGBhQRERUUEhQWFRQVGSAZGBcYGRwbGhoeGB4dHRwbICIeHCYeGSAjJBwYHy8kJCcpLCwsHB4xNTAqNSYrLCkBCQoKDgwOGg8PGikkHiU0LDUzMi8sLCoqKjU0KS8sKSk0LC8sKS0qLTAwLywpLC8qNCwsLCwsLCksLC0pLSkpLP/AABEIAEoAwAMBIgACEQEDEQH/xAAcAAAABwEBAAAAAAAAAAAAAAAAAwQFBgcIAgH/xABGEAACAQIEAggDAwgHCAMAAAABAgMAEQQFEiEGMQcTIkFRYXGBMpGhFHKxM0JSc4KywdEjNGKEkuHwFSY1NoOis8IIFiX/xAAZAQEAAwEBAAAAAAAAAAAAAAAAAgMEBQH/xAAlEQACAgEDAwQDAAAAAAAAAAAAAQIDEQQSIRMxQVFhcaEUkfD/2gAMAwEAAhEDEQA/ALxoUKFAChQoUAKFCiJsaiEB3VSeQJAv868bS7jOA+hXitflXtegFChXEsyqLsQo8SbD60B3Qprl4lw6nT1gYk2soLc/TaobjOIpuudkkZVLGwvtYbDblWW3VQr9/gonfGHuWNQqHZbxk4jYyLrKkXt2TpO1+VjY2HdzFPmVcQpOQNLIWBK6rWbTsbWPdUoaiueMMlG6EuzHWhQpBnOarh4i53PJR4n/AFvV0pKKyyxtJZYvrxmA57VXWJ4qxD/n6R4KAP8AOk2HndtcjMzFF2JJNi50g78rXJ9qwPXxziKMr1UfCHZuNpg7WCFLnSCO6+24NPGV8YpIG6wdXpAN76gQTbwuOY+dQOj8HMFcE/Cdm+6dj/OsUNXYpcsyx1E0+5ZOHzmGS2mVCTyF7H5HeltVWWMRkQhST2bkXIsb3U91/Gp/w3m32iEEntr2W9e4+/8AOujp9V1HtlwzZVfveH3HWhQoVtNIKFChQApNmGPWGMu/IfMnuA86U1B+McQ8kjAfkoiAfvML3/AeV/OqNRb0oZXcqtnsjkPxPHjH8nEB5sb/AEFvxplz/GtLMdfNQFNuVxz+pNNtKxOsm0mzchJ/BvEefMedcWV87FiTObK2U1hsUZVmEiI6RuVPxi3fp+If4bn9mpHwvxG0rmOU3Yi6kgC5HxDb5j3qMYbLplYMkbNpNwVGoH3GxBpW2X9RjIVW41MjAHYrqb4T6cqtpnZDD5wTrlOOH4J7jMWsSM7myqLn+XrVZ5pmTTyF27+Q8B3CphxdICI4zfSSXe3PTGLn3NwB5kVCsVBoYgG42IPiCLj6GrddY29vhFmqk28eAYSUK4Jv37juJBAPnY2PtXMsBW3eDyI5H0/1cUXRsOI07c1PNTy9fI+Yrnp8YZk9jvBShX7Xwt2W9G2Py2PsKEbtBLcbOjfUfwNOGT5KmJZlV2UgXsyg7ezb29BS7izAmOPDhiGYAqWta4FrfSrlVLp7/CLVXLZu9CYYLFCSNHGwZQbetV/xJmTTzE/mKSqeG3M+p5/Kpfh8V1WAV/0YQffSLfWoe1/yHgl/+p8Z97Xjrdq5uUIxz3/kab5NxSGqu4pihupsf9bHxHlXFegX5VyTAKuqWT4AFf8AQ7j93z/s/LwpIaUPl8iqWZCAOd9jvyNjvblva1OORY7XOiyhXVjbtKCbkbb2ue6rVHdJJ8Nk1HLw+AtMv6+Ayqw1RCzqe8D4SPbb9ml/ArHr3Hdo/Blt+J+dSfHZfGkE2hFW6G9gBewNRrgP8q/3P4it3R6d0F5NXT2WRJvQpryXNzOZVZQpjfTtfz/kadK6kZKayjbGSksoFCkBz/D9b1P2iHrb6er6xNd+dtN9V/K1LXcAEkgAbknkLVIkeSg2OkgHuuLj8R+NQjMoz9rMN769QJ85dwf2bRj0XzqWYDPMPOSIJ4pSBciORXIHidJNqQ//AF9jjPtBYaRyWxv8NvSsuorc0sev0UXQcsYIVlmWmaUR30k3591uYpzzTI48O0aMWYyA9q9gvcDpsb7nx5Xp/i4aKYzr1ZdFydNjftAg+XPejs1yIzTxSagFjtcEG5sb1jjpGoPK5z9GdUNRfHOSM8JzGHF6G21XQjzG4+ot70/Z3lEj4mGZBdVKht9xpYtf03oZtwyXnE0bqhFibg8179qcMs4iw2JYrh8RDMyi5EciOQPEhSbVopoai65dk+C2up7XCXqR3iNpGh62WPqnbTGF1huzux/NFiSF7zypmxWEb7PDKeV2T2BuP/YewqbcRZO2JRVVgtmvvfw8q4l4f1YQQXGpQLNbbUDe/vv86qt00pSl8ftkJ0ylJ/Ax8K8PxTxl5ASQxFr2GwB7t+/xojHwg4psMigI1lAAHZJUENfnsdz5XqS8O5M2GRlZg12vtfwt30TDw6wxhxBZStyQtjfcW/nXv476cUlznk96T2RWOfJFOH8QYMUmrbcow8L7fQ2PtUy4hyT7SgAbSym4vy9DSDPOEzNL1kbKhPO4PMd+3t8qkaA2F+dt6soocYyrmuCVVTSlCXYYYcqxBKxyNGYAEBW1ydIXwseY7zUUwq9ZjBb86W//AHXqyzUZyfhNoZxKzqwF7AA8zt/Go3adtxUeeeTyyptxwRXOMF1M7p3A7eh3H0NT7IsMiwRsqKCUUkgbkkC+/PnSHiLhg4h1dGCkCxuDvbly96dsswhiiRCblVtceVe6eh12yyuPAqqcJvjgg8g15gy9zyFGHiDsfpTfjsI2HmKnmhuD496n8KmGB4YZMUZ2dSCzMBY37V7fjRPHOFhEYmmlSAIQpd76SG5Dbz/E1nlpZyg3jnJU6JOLfnJIoJRLGG5q6g28mHKmKbhADX1MhTVbbfbSb7EG9KuEcSkmEjMUqTJuA6X0mxPj4cqea6LrVkVvXJs2KaW5DbkuVtCp1v1jNzNvDkPE8zzpyoUKsjFRWETilFYRnaf/AJv/AL0P3BV953/Vpv1T/ums1cd4WeXiDEJhdXXtMBHpYKdWheTEgDv7xS/FcGcRKjF/tGgKS18VGRYDfbrt9r1I9HX/AON/9axX6lf36u3NuJcLhbfaMRFDfkHdVJ9ATc1nnogz77CmY4kC5iwwKg8ixcBb+VyL+VKejno/bPZJ8XjZ5NAbSzKRrdyLncghVUFdrd4AtagNAZVnuHxSlsPNFMBzMbq1vWx296E2f4ZJeqfEQrLsOrMih99x2Sb7+lZ4404al4cx0E+EmYo92Qtz7BGuN7WDqQV7he52FqRdIgOPzleqsDilw2i52BmjjAuf2qA0ZJxThCjkYrDkILMRKllvsL9ra52F6o/oCzaGDF4kzSxxhowFLuqgnXyFyLmptg+gjDRYSaEzzEzBC7WQD+iJYaRba5PeTVW9FPAsWZ4mVJZHQQqHBS251WsbigNOYzGxwoXldY0XmzsFUepJsKbMv41wM7iOHFwSOeSrIpJ9Bff2qjeMsZPnmefYVfRDHI0aD81RGCZJCO9jZrfsinPj3oPiweCbE4WaVngGp1kKnUBa5Uqo0kfFbfYc6AvDH5lFAuuaRIlvbU7BRc8hckC+x+VN2M41wMWkyYzDrrF1vKnaHiN+XnVC5vxfJjuHQk7F5cPio01nmylJChJ7yO0L99h33pz4F6FI8fly4mSeRZJQ3VhQNKhSVGq4u1yt9iLCgLymz7DpGsrzwrE/wyGRQjX8GJse/lSjD4+OSPrEkR4yCQ6sCthzNwbWFj8qzJwhhpMVgMywR7QhQYmMcwrwtZ9P31LCpHwhxh1XDONTV24mMSemJta3peVvagLxy7PcPiCRBPFKVFyI5FewPInSTavJuIMMkvUviIVluB1ZkUPduQ0k33uLbVnroUxr4PNYkkBVcXCQL94btxt7lLD71eZbmX2jOcdmRGuPCCXEKDyPV/0cC/PQf2TQGhM24jw2Ft9pnihvy6x1Un0BNzXuU8QYfFAnDTxTAc+rdWt62O3vWfuj3gZ8/nnxONnk0qQGKka3Zt9IJBCKot3eAArjjrhOTh3GQT4Odyr3KFragUtqR7WDqQR3C9zttQGhsTn2HjkEUk8SSm1kaRQ5vyspNzeq96as6gmyqVYZopGWSPUqOrFe3bcAkiqz6UcQcfmWGeMaTisPhyoPcZr2B9NVqkfGvRfFlOUzOkrySSNErkhQuz32AFxv4k0BOuhaYJkkLMQqr1hJJsAA7XJJ5CpbguJcLM4SHEwSOdwqSozG3PYEmsu4njuVsthy6P8Ao4lLGVr/AJQsxYKfBBsT4n0q38LwF/svJMS2FPWY2SG7TR7kg2JWM8woW5Ftyd/CwE5x3G+Bgcxy4zDo45q0igj1F9venbCYxJUDxOsiNyZGDKfQjY1k/hWPK3VxmEmLSQt2WhCFALfnXBYm96t3oUyJIGlbDZjHioHA1RBGRla/ZcqxutxqHLfzsKAh85/3v/vQ/cFX3nn9Wm/VP+6aP+wx6tehNXPVpF/na9HEX50BmrocyIY5cxwxIBlwwUHwbWCpPkCBeu+CuOJ+HZpsLi8OxRmuVvpZWAtqUnsurC3yBBrRsGCjTdEVSf0VA/AUTmGWRTC0sUcluWtFa3zBoDOvEed4nifHRR4eEpHGCqjmEDEa5HYCw5DbyAFyaO4jwSwcT4WFTdYpcEgvzsghA/CtDYDARwrpijSNfBFCj5AV2+BjLayiFtu0VF9uW9r7UAaVuLeIrNHD+dTcN5nOk0BdXulidOpdV0dTax/zPhWmaJnwaSfGivblqUG3zoDPvHWVYnJc4/2jCmqGSQyK1uzeQESRNb4fiax8CCNwaO416cDmGEbC4bDujTWVyWDG191UKN78r+F9vC/5YgwKsAynmCLg+1IMBkeHiYtHBCjfpLGqn5gXoCg+IOC5Mu4eBnGmafFRuynmoCSBVP8Aa5k+F7d1W10On/8AFwn3X/8AI9TCbDq4s6qw52YAj617HEFACgKByAFhQFBdAahsyxgNiDEwI8QZBeoHnuUy4bGz5epNmxCqF/SsWETf4ZL+9a2hwUaG6Iqk8yqgH6CvGwMZbUY0LfpFRfblva9AUZ025IcA2XYiDsGKMQBh3GEAp9C3ypw6HOCxPk+ML7HG6o1bwVAVB/xlvlVzTYZXFnVWHOzAEfWvYolUWUBQOQAsPpQGbuDuMcRw5iJsPi4GZHILLexuuwdCdmUj+HKueKeI8RxLjYYcNAVSO4UE306rapHYCyjYbeXeTWi8wy2KZbSxJIByDqGA+YNe5fl8cK2ijSMHuRQo+goDPvG+Wrhs9y+BTdYUwkYJ5kI2m/va9WT08f8AB5P1kf71T2TBRs2pkUsOTFQTty3teu5oFcWdQw8CAR9aAzzknRbHi8gOKhDNjNTSDe+pYyVMQHLcC/iWA9KX9GfSJiWy+XBQFWxkC68KHGrrEU3aIC4uyi+kX5fdq94oVQWVQo8ALD6UVHl0SnUsaA+IUA/hQGdIukfByiRc1yuKSa/xxKIX9G3DAjfe/tS3oLyuSTNJMTDG0eFVXG5JFnPYj1fnkbH9m/hV6ZhkeHlYNLBFI3i8asfmRS6CBUAVFCqOQUAAewo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096" name="AutoShape 16" descr="data:image/jpeg;base64,/9j/4AAQSkZJRgABAQAAAQABAAD/2wCEAAkGBhQRERUUEhQWFRQVGSAZGBcYGRwbGhoeGB4dHRwbICIeHCYeGSAjJBwYHy8kJCcpLCwsHB4xNTAqNSYrLCkBCQoKDgwOGg8PGikkHiU0LDUzMi8sLCoqKjU0KS8sKSk0LC8sKS0qLTAwLywpLC8qNCwsLCwsLCksLC0pLSkpLP/AABEIAEoAwAMBIgACEQEDEQH/xAAcAAAABwEBAAAAAAAAAAAAAAAAAwQFBgcIAgH/xABGEAACAQIEAggDAwgHCAMAAAABAgMAEQQFEiEGMQcTIkFRYXGBMpGhFHKxM0JSc4KywdEjNGKEkuHwFSY1NoOis8IIFiX/xAAZAQEAAwEBAAAAAAAAAAAAAAAAAgMEBQH/xAAlEQACAgEDAwQDAAAAAAAAAAAAAQIDEQQSIRMxQVFhcaEUkfD/2gAMAwEAAhEDEQA/ALxoUKFAChQoUAKFCiJsaiEB3VSeQJAv868bS7jOA+hXitflXtegFChXEsyqLsQo8SbD60B3Qprl4lw6nT1gYk2soLc/TaobjOIpuudkkZVLGwvtYbDblWW3VQr9/gonfGHuWNQqHZbxk4jYyLrKkXt2TpO1+VjY2HdzFPmVcQpOQNLIWBK6rWbTsbWPdUoaiueMMlG6EuzHWhQpBnOarh4i53PJR4n/AFvV0pKKyyxtJZYvrxmA57VXWJ4qxD/n6R4KAP8AOk2HndtcjMzFF2JJNi50g78rXJ9qwPXxziKMr1UfCHZuNpg7WCFLnSCO6+24NPGV8YpIG6wdXpAN76gQTbwuOY+dQOj8HMFcE/Cdm+6dj/OsUNXYpcsyx1E0+5ZOHzmGS2mVCTyF7H5HeltVWWMRkQhST2bkXIsb3U91/Gp/w3m32iEEntr2W9e4+/8AOujp9V1HtlwzZVfveH3HWhQoVtNIKFChQApNmGPWGMu/IfMnuA86U1B+McQ8kjAfkoiAfvML3/AeV/OqNRb0oZXcqtnsjkPxPHjH8nEB5sb/AEFvxplz/GtLMdfNQFNuVxz+pNNtKxOsm0mzchJ/BvEefMedcWV87FiTObK2U1hsUZVmEiI6RuVPxi3fp+If4bn9mpHwvxG0rmOU3Yi6kgC5HxDb5j3qMYbLplYMkbNpNwVGoH3GxBpW2X9RjIVW41MjAHYrqb4T6cqtpnZDD5wTrlOOH4J7jMWsSM7myqLn+XrVZ5pmTTyF27+Q8B3CphxdICI4zfSSXe3PTGLn3NwB5kVCsVBoYgG42IPiCLj6GrddY29vhFmqk28eAYSUK4Jv37juJBAPnY2PtXMsBW3eDyI5H0/1cUXRsOI07c1PNTy9fI+Yrnp8YZk9jvBShX7Xwt2W9G2Py2PsKEbtBLcbOjfUfwNOGT5KmJZlV2UgXsyg7ezb29BS7izAmOPDhiGYAqWta4FrfSrlVLp7/CLVXLZu9CYYLFCSNHGwZQbetV/xJmTTzE/mKSqeG3M+p5/Kpfh8V1WAV/0YQffSLfWoe1/yHgl/+p8Z97Xjrdq5uUIxz3/kab5NxSGqu4pihupsf9bHxHlXFegX5VyTAKuqWT4AFf8AQ7j93z/s/LwpIaUPl8iqWZCAOd9jvyNjvblva1OORY7XOiyhXVjbtKCbkbb2ue6rVHdJJ8Nk1HLw+AtMv6+Ayqw1RCzqe8D4SPbb9ml/ArHr3Hdo/Blt+J+dSfHZfGkE2hFW6G9gBewNRrgP8q/3P4it3R6d0F5NXT2WRJvQpryXNzOZVZQpjfTtfz/kadK6kZKayjbGSksoFCkBz/D9b1P2iHrb6er6xNd+dtN9V/K1LXcAEkgAbknkLVIkeSg2OkgHuuLj8R+NQjMoz9rMN769QJ85dwf2bRj0XzqWYDPMPOSIJ4pSBciORXIHidJNqQ//AF9jjPtBYaRyWxv8NvSsuorc0sev0UXQcsYIVlmWmaUR30k3591uYpzzTI48O0aMWYyA9q9gvcDpsb7nx5Xp/i4aKYzr1ZdFydNjftAg+XPejs1yIzTxSagFjtcEG5sb1jjpGoPK5z9GdUNRfHOSM8JzGHF6G21XQjzG4+ot70/Z3lEj4mGZBdVKht9xpYtf03oZtwyXnE0bqhFibg8179qcMs4iw2JYrh8RDMyi5EciOQPEhSbVopoai65dk+C2up7XCXqR3iNpGh62WPqnbTGF1huzux/NFiSF7zypmxWEb7PDKeV2T2BuP/YewqbcRZO2JRVVgtmvvfw8q4l4f1YQQXGpQLNbbUDe/vv86qt00pSl8ftkJ0ylJ/Ax8K8PxTxl5ASQxFr2GwB7t+/xojHwg4psMigI1lAAHZJUENfnsdz5XqS8O5M2GRlZg12vtfwt30TDw6wxhxBZStyQtjfcW/nXv476cUlznk96T2RWOfJFOH8QYMUmrbcow8L7fQ2PtUy4hyT7SgAbSym4vy9DSDPOEzNL1kbKhPO4PMd+3t8qkaA2F+dt6soocYyrmuCVVTSlCXYYYcqxBKxyNGYAEBW1ydIXwseY7zUUwq9ZjBb86W//AHXqyzUZyfhNoZxKzqwF7AA8zt/Go3adtxUeeeTyyptxwRXOMF1M7p3A7eh3H0NT7IsMiwRsqKCUUkgbkkC+/PnSHiLhg4h1dGCkCxuDvbly96dsswhiiRCblVtceVe6eh12yyuPAqqcJvjgg8g15gy9zyFGHiDsfpTfjsI2HmKnmhuD496n8KmGB4YZMUZ2dSCzMBY37V7fjRPHOFhEYmmlSAIQpd76SG5Dbz/E1nlpZyg3jnJU6JOLfnJIoJRLGG5q6g28mHKmKbhADX1MhTVbbfbSb7EG9KuEcSkmEjMUqTJuA6X0mxPj4cqea6LrVkVvXJs2KaW5DbkuVtCp1v1jNzNvDkPE8zzpyoUKsjFRWETilFYRnaf/AJv/AL0P3BV953/Vpv1T/ums1cd4WeXiDEJhdXXtMBHpYKdWheTEgDv7xS/FcGcRKjF/tGgKS18VGRYDfbrt9r1I9HX/AON/9axX6lf36u3NuJcLhbfaMRFDfkHdVJ9ATc1nnogz77CmY4kC5iwwKg8ixcBb+VyL+VKejno/bPZJ8XjZ5NAbSzKRrdyLncghVUFdrd4AtagNAZVnuHxSlsPNFMBzMbq1vWx296E2f4ZJeqfEQrLsOrMih99x2Sb7+lZ4404al4cx0E+EmYo92Qtz7BGuN7WDqQV7he52FqRdIgOPzleqsDilw2i52BmjjAuf2qA0ZJxThCjkYrDkILMRKllvsL9ra52F6o/oCzaGDF4kzSxxhowFLuqgnXyFyLmptg+gjDRYSaEzzEzBC7WQD+iJYaRba5PeTVW9FPAsWZ4mVJZHQQqHBS251WsbigNOYzGxwoXldY0XmzsFUepJsKbMv41wM7iOHFwSOeSrIpJ9Bff2qjeMsZPnmefYVfRDHI0aD81RGCZJCO9jZrfsinPj3oPiweCbE4WaVngGp1kKnUBa5Uqo0kfFbfYc6AvDH5lFAuuaRIlvbU7BRc8hckC+x+VN2M41wMWkyYzDrrF1vKnaHiN+XnVC5vxfJjuHQk7F5cPio01nmylJChJ7yO0L99h33pz4F6FI8fly4mSeRZJQ3VhQNKhSVGq4u1yt9iLCgLymz7DpGsrzwrE/wyGRQjX8GJse/lSjD4+OSPrEkR4yCQ6sCthzNwbWFj8qzJwhhpMVgMywR7QhQYmMcwrwtZ9P31LCpHwhxh1XDONTV24mMSemJta3peVvagLxy7PcPiCRBPFKVFyI5FewPInSTavJuIMMkvUviIVluB1ZkUPduQ0k33uLbVnroUxr4PNYkkBVcXCQL94btxt7lLD71eZbmX2jOcdmRGuPCCXEKDyPV/0cC/PQf2TQGhM24jw2Ft9pnihvy6x1Un0BNzXuU8QYfFAnDTxTAc+rdWt62O3vWfuj3gZ8/nnxONnk0qQGKka3Zt9IJBCKot3eAArjjrhOTh3GQT4Odyr3KFragUtqR7WDqQR3C9zttQGhsTn2HjkEUk8SSm1kaRQ5vyspNzeq96as6gmyqVYZopGWSPUqOrFe3bcAkiqz6UcQcfmWGeMaTisPhyoPcZr2B9NVqkfGvRfFlOUzOkrySSNErkhQuz32AFxv4k0BOuhaYJkkLMQqr1hJJsAA7XJJ5CpbguJcLM4SHEwSOdwqSozG3PYEmsu4njuVsthy6P8Ao4lLGVr/AJQsxYKfBBsT4n0q38LwF/svJMS2FPWY2SG7TR7kg2JWM8woW5Ftyd/CwE5x3G+Bgcxy4zDo45q0igj1F9venbCYxJUDxOsiNyZGDKfQjY1k/hWPK3VxmEmLSQt2WhCFALfnXBYm96t3oUyJIGlbDZjHioHA1RBGRla/ZcqxutxqHLfzsKAh85/3v/vQ/cFX3nn9Wm/VP+6aP+wx6tehNXPVpF/na9HEX50BmrocyIY5cxwxIBlwwUHwbWCpPkCBeu+CuOJ+HZpsLi8OxRmuVvpZWAtqUnsurC3yBBrRsGCjTdEVSf0VA/AUTmGWRTC0sUcluWtFa3zBoDOvEed4nifHRR4eEpHGCqjmEDEa5HYCw5DbyAFyaO4jwSwcT4WFTdYpcEgvzsghA/CtDYDARwrpijSNfBFCj5AV2+BjLayiFtu0VF9uW9r7UAaVuLeIrNHD+dTcN5nOk0BdXulidOpdV0dTax/zPhWmaJnwaSfGivblqUG3zoDPvHWVYnJc4/2jCmqGSQyK1uzeQESRNb4fiax8CCNwaO416cDmGEbC4bDujTWVyWDG191UKN78r+F9vC/5YgwKsAynmCLg+1IMBkeHiYtHBCjfpLGqn5gXoCg+IOC5Mu4eBnGmafFRuynmoCSBVP8Aa5k+F7d1W10On/8AFwn3X/8AI9TCbDq4s6qw52YAj617HEFACgKByAFhQFBdAahsyxgNiDEwI8QZBeoHnuUy4bGz5epNmxCqF/SsWETf4ZL+9a2hwUaG6Iqk8yqgH6CvGwMZbUY0LfpFRfblva9AUZ025IcA2XYiDsGKMQBh3GEAp9C3ypw6HOCxPk+ML7HG6o1bwVAVB/xlvlVzTYZXFnVWHOzAEfWvYolUWUBQOQAsPpQGbuDuMcRw5iJsPi4GZHILLexuuwdCdmUj+HKueKeI8RxLjYYcNAVSO4UE306rapHYCyjYbeXeTWi8wy2KZbSxJIByDqGA+YNe5fl8cK2ijSMHuRQo+goDPvG+Wrhs9y+BTdYUwkYJ5kI2m/va9WT08f8AB5P1kf71T2TBRs2pkUsOTFQTty3teu5oFcWdQw8CAR9aAzzknRbHi8gOKhDNjNTSDe+pYyVMQHLcC/iWA9KX9GfSJiWy+XBQFWxkC68KHGrrEU3aIC4uyi+kX5fdq94oVQWVQo8ALD6UVHl0SnUsaA+IUA/hQGdIukfByiRc1yuKSa/xxKIX9G3DAjfe/tS3oLyuSTNJMTDG0eFVXG5JFnPYj1fnkbH9m/hV6ZhkeHlYNLBFI3i8asfmRS6CBUAVFCqOQUAAewo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098" name="AutoShape 18" descr="data:image/jpeg;base64,/9j/4AAQSkZJRgABAQAAAQABAAD/2wCEAAkGBhQRERUUEhQWFRQVGSAZGBcYGRwbGhoeGB4dHRwbICIeHCYeGSAjJBwYHy8kJCcpLCwsHB4xNTAqNSYrLCkBCQoKDgwOGg8PGikkHiU0LDUzMi8sLCoqKjU0KS8sKSk0LC8sKS0qLTAwLywpLC8qNCwsLCwsLCksLC0pLSkpLP/AABEIAEoAwAMBIgACEQEDEQH/xAAcAAAABwEBAAAAAAAAAAAAAAAAAwQFBgcIAgH/xABGEAACAQIEAggDAwgHCAMAAAABAgMAEQQFEiEGMQcTIkFRYXGBMpGhFHKxM0JSc4KywdEjNGKEkuHwFSY1NoOis8IIFiX/xAAZAQEAAwEBAAAAAAAAAAAAAAAAAgMEBQH/xAAlEQACAgEDAwQDAAAAAAAAAAAAAQIDEQQSIRMxQVFhcaEUkfD/2gAMAwEAAhEDEQA/ALxoUKFAChQoUAKFCiJsaiEB3VSeQJAv868bS7jOA+hXitflXtegFChXEsyqLsQo8SbD60B3Qprl4lw6nT1gYk2soLc/TaobjOIpuudkkZVLGwvtYbDblWW3VQr9/gonfGHuWNQqHZbxk4jYyLrKkXt2TpO1+VjY2HdzFPmVcQpOQNLIWBK6rWbTsbWPdUoaiueMMlG6EuzHWhQpBnOarh4i53PJR4n/AFvV0pKKyyxtJZYvrxmA57VXWJ4qxD/n6R4KAP8AOk2HndtcjMzFF2JJNi50g78rXJ9qwPXxziKMr1UfCHZuNpg7WCFLnSCO6+24NPGV8YpIG6wdXpAN76gQTbwuOY+dQOj8HMFcE/Cdm+6dj/OsUNXYpcsyx1E0+5ZOHzmGS2mVCTyF7H5HeltVWWMRkQhST2bkXIsb3U91/Gp/w3m32iEEntr2W9e4+/8AOujp9V1HtlwzZVfveH3HWhQoVtNIKFChQApNmGPWGMu/IfMnuA86U1B+McQ8kjAfkoiAfvML3/AeV/OqNRb0oZXcqtnsjkPxPHjH8nEB5sb/AEFvxplz/GtLMdfNQFNuVxz+pNNtKxOsm0mzchJ/BvEefMedcWV87FiTObK2U1hsUZVmEiI6RuVPxi3fp+If4bn9mpHwvxG0rmOU3Yi6kgC5HxDb5j3qMYbLplYMkbNpNwVGoH3GxBpW2X9RjIVW41MjAHYrqb4T6cqtpnZDD5wTrlOOH4J7jMWsSM7myqLn+XrVZ5pmTTyF27+Q8B3CphxdICI4zfSSXe3PTGLn3NwB5kVCsVBoYgG42IPiCLj6GrddY29vhFmqk28eAYSUK4Jv37juJBAPnY2PtXMsBW3eDyI5H0/1cUXRsOI07c1PNTy9fI+Yrnp8YZk9jvBShX7Xwt2W9G2Py2PsKEbtBLcbOjfUfwNOGT5KmJZlV2UgXsyg7ezb29BS7izAmOPDhiGYAqWta4FrfSrlVLp7/CLVXLZu9CYYLFCSNHGwZQbetV/xJmTTzE/mKSqeG3M+p5/Kpfh8V1WAV/0YQffSLfWoe1/yHgl/+p8Z97Xjrdq5uUIxz3/kab5NxSGqu4pihupsf9bHxHlXFegX5VyTAKuqWT4AFf8AQ7j93z/s/LwpIaUPl8iqWZCAOd9jvyNjvblva1OORY7XOiyhXVjbtKCbkbb2ue6rVHdJJ8Nk1HLw+AtMv6+Ayqw1RCzqe8D4SPbb9ml/ArHr3Hdo/Blt+J+dSfHZfGkE2hFW6G9gBewNRrgP8q/3P4it3R6d0F5NXT2WRJvQpryXNzOZVZQpjfTtfz/kadK6kZKayjbGSksoFCkBz/D9b1P2iHrb6er6xNd+dtN9V/K1LXcAEkgAbknkLVIkeSg2OkgHuuLj8R+NQjMoz9rMN769QJ85dwf2bRj0XzqWYDPMPOSIJ4pSBciORXIHidJNqQ//AF9jjPtBYaRyWxv8NvSsuorc0sev0UXQcsYIVlmWmaUR30k3591uYpzzTI48O0aMWYyA9q9gvcDpsb7nx5Xp/i4aKYzr1ZdFydNjftAg+XPejs1yIzTxSagFjtcEG5sb1jjpGoPK5z9GdUNRfHOSM8JzGHF6G21XQjzG4+ot70/Z3lEj4mGZBdVKht9xpYtf03oZtwyXnE0bqhFibg8179qcMs4iw2JYrh8RDMyi5EciOQPEhSbVopoai65dk+C2up7XCXqR3iNpGh62WPqnbTGF1huzux/NFiSF7zypmxWEb7PDKeV2T2BuP/YewqbcRZO2JRVVgtmvvfw8q4l4f1YQQXGpQLNbbUDe/vv86qt00pSl8ftkJ0ylJ/Ax8K8PxTxl5ASQxFr2GwB7t+/xojHwg4psMigI1lAAHZJUENfnsdz5XqS8O5M2GRlZg12vtfwt30TDw6wxhxBZStyQtjfcW/nXv476cUlznk96T2RWOfJFOH8QYMUmrbcow8L7fQ2PtUy4hyT7SgAbSym4vy9DSDPOEzNL1kbKhPO4PMd+3t8qkaA2F+dt6soocYyrmuCVVTSlCXYYYcqxBKxyNGYAEBW1ydIXwseY7zUUwq9ZjBb86W//AHXqyzUZyfhNoZxKzqwF7AA8zt/Go3adtxUeeeTyyptxwRXOMF1M7p3A7eh3H0NT7IsMiwRsqKCUUkgbkkC+/PnSHiLhg4h1dGCkCxuDvbly96dsswhiiRCblVtceVe6eh12yyuPAqqcJvjgg8g15gy9zyFGHiDsfpTfjsI2HmKnmhuD496n8KmGB4YZMUZ2dSCzMBY37V7fjRPHOFhEYmmlSAIQpd76SG5Dbz/E1nlpZyg3jnJU6JOLfnJIoJRLGG5q6g28mHKmKbhADX1MhTVbbfbSb7EG9KuEcSkmEjMUqTJuA6X0mxPj4cqea6LrVkVvXJs2KaW5DbkuVtCp1v1jNzNvDkPE8zzpyoUKsjFRWETilFYRnaf/AJv/AL0P3BV953/Vpv1T/ums1cd4WeXiDEJhdXXtMBHpYKdWheTEgDv7xS/FcGcRKjF/tGgKS18VGRYDfbrt9r1I9HX/AON/9axX6lf36u3NuJcLhbfaMRFDfkHdVJ9ATc1nnogz77CmY4kC5iwwKg8ixcBb+VyL+VKejno/bPZJ8XjZ5NAbSzKRrdyLncghVUFdrd4AtagNAZVnuHxSlsPNFMBzMbq1vWx296E2f4ZJeqfEQrLsOrMih99x2Sb7+lZ4404al4cx0E+EmYo92Qtz7BGuN7WDqQV7he52FqRdIgOPzleqsDilw2i52BmjjAuf2qA0ZJxThCjkYrDkILMRKllvsL9ra52F6o/oCzaGDF4kzSxxhowFLuqgnXyFyLmptg+gjDRYSaEzzEzBC7WQD+iJYaRba5PeTVW9FPAsWZ4mVJZHQQqHBS251WsbigNOYzGxwoXldY0XmzsFUepJsKbMv41wM7iOHFwSOeSrIpJ9Bff2qjeMsZPnmefYVfRDHI0aD81RGCZJCO9jZrfsinPj3oPiweCbE4WaVngGp1kKnUBa5Uqo0kfFbfYc6AvDH5lFAuuaRIlvbU7BRc8hckC+x+VN2M41wMWkyYzDrrF1vKnaHiN+XnVC5vxfJjuHQk7F5cPio01nmylJChJ7yO0L99h33pz4F6FI8fly4mSeRZJQ3VhQNKhSVGq4u1yt9iLCgLymz7DpGsrzwrE/wyGRQjX8GJse/lSjD4+OSPrEkR4yCQ6sCthzNwbWFj8qzJwhhpMVgMywR7QhQYmMcwrwtZ9P31LCpHwhxh1XDONTV24mMSemJta3peVvagLxy7PcPiCRBPFKVFyI5FewPInSTavJuIMMkvUviIVluB1ZkUPduQ0k33uLbVnroUxr4PNYkkBVcXCQL94btxt7lLD71eZbmX2jOcdmRGuPCCXEKDyPV/0cC/PQf2TQGhM24jw2Ft9pnihvy6x1Un0BNzXuU8QYfFAnDTxTAc+rdWt62O3vWfuj3gZ8/nnxONnk0qQGKka3Zt9IJBCKot3eAArjjrhOTh3GQT4Odyr3KFragUtqR7WDqQR3C9zttQGhsTn2HjkEUk8SSm1kaRQ5vyspNzeq96as6gmyqVYZopGWSPUqOrFe3bcAkiqz6UcQcfmWGeMaTisPhyoPcZr2B9NVqkfGvRfFlOUzOkrySSNErkhQuz32AFxv4k0BOuhaYJkkLMQqr1hJJsAA7XJJ5CpbguJcLM4SHEwSOdwqSozG3PYEmsu4njuVsthy6P8Ao4lLGVr/AJQsxYKfBBsT4n0q38LwF/svJMS2FPWY2SG7TR7kg2JWM8woW5Ftyd/CwE5x3G+Bgcxy4zDo45q0igj1F9venbCYxJUDxOsiNyZGDKfQjY1k/hWPK3VxmEmLSQt2WhCFALfnXBYm96t3oUyJIGlbDZjHioHA1RBGRla/ZcqxutxqHLfzsKAh85/3v/vQ/cFX3nn9Wm/VP+6aP+wx6tehNXPVpF/na9HEX50BmrocyIY5cxwxIBlwwUHwbWCpPkCBeu+CuOJ+HZpsLi8OxRmuVvpZWAtqUnsurC3yBBrRsGCjTdEVSf0VA/AUTmGWRTC0sUcluWtFa3zBoDOvEed4nifHRR4eEpHGCqjmEDEa5HYCw5DbyAFyaO4jwSwcT4WFTdYpcEgvzsghA/CtDYDARwrpijSNfBFCj5AV2+BjLayiFtu0VF9uW9r7UAaVuLeIrNHD+dTcN5nOk0BdXulidOpdV0dTax/zPhWmaJnwaSfGivblqUG3zoDPvHWVYnJc4/2jCmqGSQyK1uzeQESRNb4fiax8CCNwaO416cDmGEbC4bDujTWVyWDG191UKN78r+F9vC/5YgwKsAynmCLg+1IMBkeHiYtHBCjfpLGqn5gXoCg+IOC5Mu4eBnGmafFRuynmoCSBVP8Aa5k+F7d1W10On/8AFwn3X/8AI9TCbDq4s6qw52YAj617HEFACgKByAFhQFBdAahsyxgNiDEwI8QZBeoHnuUy4bGz5epNmxCqF/SsWETf4ZL+9a2hwUaG6Iqk8yqgH6CvGwMZbUY0LfpFRfblva9AUZ025IcA2XYiDsGKMQBh3GEAp9C3ypw6HOCxPk+ML7HG6o1bwVAVB/xlvlVzTYZXFnVWHOzAEfWvYolUWUBQOQAsPpQGbuDuMcRw5iJsPi4GZHILLexuuwdCdmUj+HKueKeI8RxLjYYcNAVSO4UE306rapHYCyjYbeXeTWi8wy2KZbSxJIByDqGA+YNe5fl8cK2ijSMHuRQo+goDPvG+Wrhs9y+BTdYUwkYJ5kI2m/va9WT08f8AB5P1kf71T2TBRs2pkUsOTFQTty3teu5oFcWdQw8CAR9aAzzknRbHi8gOKhDNjNTSDe+pYyVMQHLcC/iWA9KX9GfSJiWy+XBQFWxkC68KHGrrEU3aIC4uyi+kX5fdq94oVQWVQo8ALD6UVHl0SnUsaA+IUA/hQGdIukfByiRc1yuKSa/xxKIX9G3DAjfe/tS3oLyuSTNJMTDG0eFVXG5JFnPYj1fnkbH9m/hV6ZhkeHlYNLBFI3i8asfmRS6CBUAVFCqOQUAAewo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100" name="AutoShape 20" descr="data:image/jpeg;base64,/9j/4AAQSkZJRgABAQAAAQABAAD/2wCEAAkGBhQRERUUEhQWFRQVGSAZGBcYGRwbGhoeGB4dHRwbICIeHCYeGSAjJBwYHy8kJCcpLCwsHB4xNTAqNSYrLCkBCQoKDgwOGg8PGikkHiU0LDUzMi8sLCoqKjU0KS8sKSk0LC8sKS0qLTAwLywpLC8qNCwsLCwsLCksLC0pLSkpLP/AABEIAEoAwAMBIgACEQEDEQH/xAAcAAAABwEBAAAAAAAAAAAAAAAAAwQFBgcIAgH/xABGEAACAQIEAggDAwgHCAMAAAABAgMAEQQFEiEGMQcTIkFRYXGBMpGhFHKxM0JSc4KywdEjNGKEkuHwFSY1NoOis8IIFiX/xAAZAQEAAwEBAAAAAAAAAAAAAAAAAgMEBQH/xAAlEQACAgEDAwQDAAAAAAAAAAAAAQIDEQQSIRMxQVFhcaEUkfD/2gAMAwEAAhEDEQA/ALxoUKFAChQoUAKFCiJsaiEB3VSeQJAv868bS7jOA+hXitflXtegFChXEsyqLsQo8SbD60B3Qprl4lw6nT1gYk2soLc/TaobjOIpuudkkZVLGwvtYbDblWW3VQr9/gonfGHuWNQqHZbxk4jYyLrKkXt2TpO1+VjY2HdzFPmVcQpOQNLIWBK6rWbTsbWPdUoaiueMMlG6EuzHWhQpBnOarh4i53PJR4n/AFvV0pKKyyxtJZYvrxmA57VXWJ4qxD/n6R4KAP8AOk2HndtcjMzFF2JJNi50g78rXJ9qwPXxziKMr1UfCHZuNpg7WCFLnSCO6+24NPGV8YpIG6wdXpAN76gQTbwuOY+dQOj8HMFcE/Cdm+6dj/OsUNXYpcsyx1E0+5ZOHzmGS2mVCTyF7H5HeltVWWMRkQhST2bkXIsb3U91/Gp/w3m32iEEntr2W9e4+/8AOujp9V1HtlwzZVfveH3HWhQoVtNIKFChQApNmGPWGMu/IfMnuA86U1B+McQ8kjAfkoiAfvML3/AeV/OqNRb0oZXcqtnsjkPxPHjH8nEB5sb/AEFvxplz/GtLMdfNQFNuVxz+pNNtKxOsm0mzchJ/BvEefMedcWV87FiTObK2U1hsUZVmEiI6RuVPxi3fp+If4bn9mpHwvxG0rmOU3Yi6kgC5HxDb5j3qMYbLplYMkbNpNwVGoH3GxBpW2X9RjIVW41MjAHYrqb4T6cqtpnZDD5wTrlOOH4J7jMWsSM7myqLn+XrVZ5pmTTyF27+Q8B3CphxdICI4zfSSXe3PTGLn3NwB5kVCsVBoYgG42IPiCLj6GrddY29vhFmqk28eAYSUK4Jv37juJBAPnY2PtXMsBW3eDyI5H0/1cUXRsOI07c1PNTy9fI+Yrnp8YZk9jvBShX7Xwt2W9G2Py2PsKEbtBLcbOjfUfwNOGT5KmJZlV2UgXsyg7ezb29BS7izAmOPDhiGYAqWta4FrfSrlVLp7/CLVXLZu9CYYLFCSNHGwZQbetV/xJmTTzE/mKSqeG3M+p5/Kpfh8V1WAV/0YQffSLfWoe1/yHgl/+p8Z97Xjrdq5uUIxz3/kab5NxSGqu4pihupsf9bHxHlXFegX5VyTAKuqWT4AFf8AQ7j93z/s/LwpIaUPl8iqWZCAOd9jvyNjvblva1OORY7XOiyhXVjbtKCbkbb2ue6rVHdJJ8Nk1HLw+AtMv6+Ayqw1RCzqe8D4SPbb9ml/ArHr3Hdo/Blt+J+dSfHZfGkE2hFW6G9gBewNRrgP8q/3P4it3R6d0F5NXT2WRJvQpryXNzOZVZQpjfTtfz/kadK6kZKayjbGSksoFCkBz/D9b1P2iHrb6er6xNd+dtN9V/K1LXcAEkgAbknkLVIkeSg2OkgHuuLj8R+NQjMoz9rMN769QJ85dwf2bRj0XzqWYDPMPOSIJ4pSBciORXIHidJNqQ//AF9jjPtBYaRyWxv8NvSsuorc0sev0UXQcsYIVlmWmaUR30k3591uYpzzTI48O0aMWYyA9q9gvcDpsb7nx5Xp/i4aKYzr1ZdFydNjftAg+XPejs1yIzTxSagFjtcEG5sb1jjpGoPK5z9GdUNRfHOSM8JzGHF6G21XQjzG4+ot70/Z3lEj4mGZBdVKht9xpYtf03oZtwyXnE0bqhFibg8179qcMs4iw2JYrh8RDMyi5EciOQPEhSbVopoai65dk+C2up7XCXqR3iNpGh62WPqnbTGF1huzux/NFiSF7zypmxWEb7PDKeV2T2BuP/YewqbcRZO2JRVVgtmvvfw8q4l4f1YQQXGpQLNbbUDe/vv86qt00pSl8ftkJ0ylJ/Ax8K8PxTxl5ASQxFr2GwB7t+/xojHwg4psMigI1lAAHZJUENfnsdz5XqS8O5M2GRlZg12vtfwt30TDw6wxhxBZStyQtjfcW/nXv476cUlznk96T2RWOfJFOH8QYMUmrbcow8L7fQ2PtUy4hyT7SgAbSym4vy9DSDPOEzNL1kbKhPO4PMd+3t8qkaA2F+dt6soocYyrmuCVVTSlCXYYYcqxBKxyNGYAEBW1ydIXwseY7zUUwq9ZjBb86W//AHXqyzUZyfhNoZxKzqwF7AA8zt/Go3adtxUeeeTyyptxwRXOMF1M7p3A7eh3H0NT7IsMiwRsqKCUUkgbkkC+/PnSHiLhg4h1dGCkCxuDvbly96dsswhiiRCblVtceVe6eh12yyuPAqqcJvjgg8g15gy9zyFGHiDsfpTfjsI2HmKnmhuD496n8KmGB4YZMUZ2dSCzMBY37V7fjRPHOFhEYmmlSAIQpd76SG5Dbz/E1nlpZyg3jnJU6JOLfnJIoJRLGG5q6g28mHKmKbhADX1MhTVbbfbSb7EG9KuEcSkmEjMUqTJuA6X0mxPj4cqea6LrVkVvXJs2KaW5DbkuVtCp1v1jNzNvDkPE8zzpyoUKsjFRWETilFYRnaf/AJv/AL0P3BV953/Vpv1T/ums1cd4WeXiDEJhdXXtMBHpYKdWheTEgDv7xS/FcGcRKjF/tGgKS18VGRYDfbrt9r1I9HX/AON/9axX6lf36u3NuJcLhbfaMRFDfkHdVJ9ATc1nnogz77CmY4kC5iwwKg8ixcBb+VyL+VKejno/bPZJ8XjZ5NAbSzKRrdyLncghVUFdrd4AtagNAZVnuHxSlsPNFMBzMbq1vWx296E2f4ZJeqfEQrLsOrMih99x2Sb7+lZ4404al4cx0E+EmYo92Qtz7BGuN7WDqQV7he52FqRdIgOPzleqsDilw2i52BmjjAuf2qA0ZJxThCjkYrDkILMRKllvsL9ra52F6o/oCzaGDF4kzSxxhowFLuqgnXyFyLmptg+gjDRYSaEzzEzBC7WQD+iJYaRba5PeTVW9FPAsWZ4mVJZHQQqHBS251WsbigNOYzGxwoXldY0XmzsFUepJsKbMv41wM7iOHFwSOeSrIpJ9Bff2qjeMsZPnmefYVfRDHI0aD81RGCZJCO9jZrfsinPj3oPiweCbE4WaVngGp1kKnUBa5Uqo0kfFbfYc6AvDH5lFAuuaRIlvbU7BRc8hckC+x+VN2M41wMWkyYzDrrF1vKnaHiN+XnVC5vxfJjuHQk7F5cPio01nmylJChJ7yO0L99h33pz4F6FI8fly4mSeRZJQ3VhQNKhSVGq4u1yt9iLCgLymz7DpGsrzwrE/wyGRQjX8GJse/lSjD4+OSPrEkR4yCQ6sCthzNwbWFj8qzJwhhpMVgMywR7QhQYmMcwrwtZ9P31LCpHwhxh1XDONTV24mMSemJta3peVvagLxy7PcPiCRBPFKVFyI5FewPInSTavJuIMMkvUviIVluB1ZkUPduQ0k33uLbVnroUxr4PNYkkBVcXCQL94btxt7lLD71eZbmX2jOcdmRGuPCCXEKDyPV/0cC/PQf2TQGhM24jw2Ft9pnihvy6x1Un0BNzXuU8QYfFAnDTxTAc+rdWt62O3vWfuj3gZ8/nnxONnk0qQGKka3Zt9IJBCKot3eAArjjrhOTh3GQT4Odyr3KFragUtqR7WDqQR3C9zttQGhsTn2HjkEUk8SSm1kaRQ5vyspNzeq96as6gmyqVYZopGWSPUqOrFe3bcAkiqz6UcQcfmWGeMaTisPhyoPcZr2B9NVqkfGvRfFlOUzOkrySSNErkhQuz32AFxv4k0BOuhaYJkkLMQqr1hJJsAA7XJJ5CpbguJcLM4SHEwSOdwqSozG3PYEmsu4njuVsthy6P8Ao4lLGVr/AJQsxYKfBBsT4n0q38LwF/svJMS2FPWY2SG7TR7kg2JWM8woW5Ftyd/CwE5x3G+Bgcxy4zDo45q0igj1F9venbCYxJUDxOsiNyZGDKfQjY1k/hWPK3VxmEmLSQt2WhCFALfnXBYm96t3oUyJIGlbDZjHioHA1RBGRla/ZcqxutxqHLfzsKAh85/3v/vQ/cFX3nn9Wm/VP+6aP+wx6tehNXPVpF/na9HEX50BmrocyIY5cxwxIBlwwUHwbWCpPkCBeu+CuOJ+HZpsLi8OxRmuVvpZWAtqUnsurC3yBBrRsGCjTdEVSf0VA/AUTmGWRTC0sUcluWtFa3zBoDOvEed4nifHRR4eEpHGCqjmEDEa5HYCw5DbyAFyaO4jwSwcT4WFTdYpcEgvzsghA/CtDYDARwrpijSNfBFCj5AV2+BjLayiFtu0VF9uW9r7UAaVuLeIrNHD+dTcN5nOk0BdXulidOpdV0dTax/zPhWmaJnwaSfGivblqUG3zoDPvHWVYnJc4/2jCmqGSQyK1uzeQESRNb4fiax8CCNwaO416cDmGEbC4bDujTWVyWDG191UKN78r+F9vC/5YgwKsAynmCLg+1IMBkeHiYtHBCjfpLGqn5gXoCg+IOC5Mu4eBnGmafFRuynmoCSBVP8Aa5k+F7d1W10On/8AFwn3X/8AI9TCbDq4s6qw52YAj617HEFACgKByAFhQFBdAahsyxgNiDEwI8QZBeoHnuUy4bGz5epNmxCqF/SsWETf4ZL+9a2hwUaG6Iqk8yqgH6CvGwMZbUY0LfpFRfblva9AUZ025IcA2XYiDsGKMQBh3GEAp9C3ypw6HOCxPk+ML7HG6o1bwVAVB/xlvlVzTYZXFnVWHOzAEfWvYolUWUBQOQAsPpQGbuDuMcRw5iJsPi4GZHILLexuuwdCdmUj+HKueKeI8RxLjYYcNAVSO4UE306rapHYCyjYbeXeTWi8wy2KZbSxJIByDqGA+YNe5fl8cK2ijSMHuRQo+goDPvG+Wrhs9y+BTdYUwkYJ5kI2m/va9WT08f8AB5P1kf71T2TBRs2pkUsOTFQTty3teu5oFcWdQw8CAR9aAzzknRbHi8gOKhDNjNTSDe+pYyVMQHLcC/iWA9KX9GfSJiWy+XBQFWxkC68KHGrrEU3aIC4uyi+kX5fdq94oVQWVQo8ALD6UVHl0SnUsaA+IUA/hQGdIukfByiRc1yuKSa/xxKIX9G3DAjfe/tS3oLyuSTNJMTDG0eFVXG5JFnPYj1fnkbH9m/hV6ZhkeHlYNLBFI3i8asfmRS6CBUAVFCqOQUAAewo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102" name="AutoShape 22" descr="data:image/jpeg;base64,/9j/4AAQSkZJRgABAQAAAQABAAD/2wCEAAkGBhQRERUUEhQWFRQVGSAZGBcYGRwbGhoeGB4dHRwbICIeHCYeGSAjJBwYHy8kJCcpLCwsHB4xNTAqNSYrLCkBCQoKDgwOGg8PGikkHiU0LDUzMi8sLCoqKjU0KS8sKSk0LC8sKS0qLTAwLywpLC8qNCwsLCwsLCksLC0pLSkpLP/AABEIAEoAwAMBIgACEQEDEQH/xAAcAAAABwEBAAAAAAAAAAAAAAAAAwQFBgcIAgH/xABGEAACAQIEAggDAwgHCAMAAAABAgMAEQQFEiEGMQcTIkFRYXGBMpGhFHKxM0JSc4KywdEjNGKEkuHwFSY1NoOis8IIFiX/xAAZAQEAAwEBAAAAAAAAAAAAAAAAAgMEBQH/xAAlEQACAgEDAwQDAAAAAAAAAAAAAQIDEQQSIRMxQVFhcaEUkfD/2gAMAwEAAhEDEQA/ALxoUKFAChQoUAKFCiJsaiEB3VSeQJAv868bS7jOA+hXitflXtegFChXEsyqLsQo8SbD60B3Qprl4lw6nT1gYk2soLc/TaobjOIpuudkkZVLGwvtYbDblWW3VQr9/gonfGHuWNQqHZbxk4jYyLrKkXt2TpO1+VjY2HdzFPmVcQpOQNLIWBK6rWbTsbWPdUoaiueMMlG6EuzHWhQpBnOarh4i53PJR4n/AFvV0pKKyyxtJZYvrxmA57VXWJ4qxD/n6R4KAP8AOk2HndtcjMzFF2JJNi50g78rXJ9qwPXxziKMr1UfCHZuNpg7WCFLnSCO6+24NPGV8YpIG6wdXpAN76gQTbwuOY+dQOj8HMFcE/Cdm+6dj/OsUNXYpcsyx1E0+5ZOHzmGS2mVCTyF7H5HeltVWWMRkQhST2bkXIsb3U91/Gp/w3m32iEEntr2W9e4+/8AOujp9V1HtlwzZVfveH3HWhQoVtNIKFChQApNmGPWGMu/IfMnuA86U1B+McQ8kjAfkoiAfvML3/AeV/OqNRb0oZXcqtnsjkPxPHjH8nEB5sb/AEFvxplz/GtLMdfNQFNuVxz+pNNtKxOsm0mzchJ/BvEefMedcWV87FiTObK2U1hsUZVmEiI6RuVPxi3fp+If4bn9mpHwvxG0rmOU3Yi6kgC5HxDb5j3qMYbLplYMkbNpNwVGoH3GxBpW2X9RjIVW41MjAHYrqb4T6cqtpnZDD5wTrlOOH4J7jMWsSM7myqLn+XrVZ5pmTTyF27+Q8B3CphxdICI4zfSSXe3PTGLn3NwB5kVCsVBoYgG42IPiCLj6GrddY29vhFmqk28eAYSUK4Jv37juJBAPnY2PtXMsBW3eDyI5H0/1cUXRsOI07c1PNTy9fI+Yrnp8YZk9jvBShX7Xwt2W9G2Py2PsKEbtBLcbOjfUfwNOGT5KmJZlV2UgXsyg7ezb29BS7izAmOPDhiGYAqWta4FrfSrlVLp7/CLVXLZu9CYYLFCSNHGwZQbetV/xJmTTzE/mKSqeG3M+p5/Kpfh8V1WAV/0YQffSLfWoe1/yHgl/+p8Z97Xjrdq5uUIxz3/kab5NxSGqu4pihupsf9bHxHlXFegX5VyTAKuqWT4AFf8AQ7j93z/s/LwpIaUPl8iqWZCAOd9jvyNjvblva1OORY7XOiyhXVjbtKCbkbb2ue6rVHdJJ8Nk1HLw+AtMv6+Ayqw1RCzqe8D4SPbb9ml/ArHr3Hdo/Blt+J+dSfHZfGkE2hFW6G9gBewNRrgP8q/3P4it3R6d0F5NXT2WRJvQpryXNzOZVZQpjfTtfz/kadK6kZKayjbGSksoFCkBz/D9b1P2iHrb6er6xNd+dtN9V/K1LXcAEkgAbknkLVIkeSg2OkgHuuLj8R+NQjMoz9rMN769QJ85dwf2bRj0XzqWYDPMPOSIJ4pSBciORXIHidJNqQ//AF9jjPtBYaRyWxv8NvSsuorc0sev0UXQcsYIVlmWmaUR30k3591uYpzzTI48O0aMWYyA9q9gvcDpsb7nx5Xp/i4aKYzr1ZdFydNjftAg+XPejs1yIzTxSagFjtcEG5sb1jjpGoPK5z9GdUNRfHOSM8JzGHF6G21XQjzG4+ot70/Z3lEj4mGZBdVKht9xpYtf03oZtwyXnE0bqhFibg8179qcMs4iw2JYrh8RDMyi5EciOQPEhSbVopoai65dk+C2up7XCXqR3iNpGh62WPqnbTGF1huzux/NFiSF7zypmxWEb7PDKeV2T2BuP/YewqbcRZO2JRVVgtmvvfw8q4l4f1YQQXGpQLNbbUDe/vv86qt00pSl8ftkJ0ylJ/Ax8K8PxTxl5ASQxFr2GwB7t+/xojHwg4psMigI1lAAHZJUENfnsdz5XqS8O5M2GRlZg12vtfwt30TDw6wxhxBZStyQtjfcW/nXv476cUlznk96T2RWOfJFOH8QYMUmrbcow8L7fQ2PtUy4hyT7SgAbSym4vy9DSDPOEzNL1kbKhPO4PMd+3t8qkaA2F+dt6soocYyrmuCVVTSlCXYYYcqxBKxyNGYAEBW1ydIXwseY7zUUwq9ZjBb86W//AHXqyzUZyfhNoZxKzqwF7AA8zt/Go3adtxUeeeTyyptxwRXOMF1M7p3A7eh3H0NT7IsMiwRsqKCUUkgbkkC+/PnSHiLhg4h1dGCkCxuDvbly96dsswhiiRCblVtceVe6eh12yyuPAqqcJvjgg8g15gy9zyFGHiDsfpTfjsI2HmKnmhuD496n8KmGB4YZMUZ2dSCzMBY37V7fjRPHOFhEYmmlSAIQpd76SG5Dbz/E1nlpZyg3jnJU6JOLfnJIoJRLGG5q6g28mHKmKbhADX1MhTVbbfbSb7EG9KuEcSkmEjMUqTJuA6X0mxPj4cqea6LrVkVvXJs2KaW5DbkuVtCp1v1jNzNvDkPE8zzpyoUKsjFRWETilFYRnaf/AJv/AL0P3BV953/Vpv1T/ums1cd4WeXiDEJhdXXtMBHpYKdWheTEgDv7xS/FcGcRKjF/tGgKS18VGRYDfbrt9r1I9HX/AON/9axX6lf36u3NuJcLhbfaMRFDfkHdVJ9ATc1nnogz77CmY4kC5iwwKg8ixcBb+VyL+VKejno/bPZJ8XjZ5NAbSzKRrdyLncghVUFdrd4AtagNAZVnuHxSlsPNFMBzMbq1vWx296E2f4ZJeqfEQrLsOrMih99x2Sb7+lZ4404al4cx0E+EmYo92Qtz7BGuN7WDqQV7he52FqRdIgOPzleqsDilw2i52BmjjAuf2qA0ZJxThCjkYrDkILMRKllvsL9ra52F6o/oCzaGDF4kzSxxhowFLuqgnXyFyLmptg+gjDRYSaEzzEzBC7WQD+iJYaRba5PeTVW9FPAsWZ4mVJZHQQqHBS251WsbigNOYzGxwoXldY0XmzsFUepJsKbMv41wM7iOHFwSOeSrIpJ9Bff2qjeMsZPnmefYVfRDHI0aD81RGCZJCO9jZrfsinPj3oPiweCbE4WaVngGp1kKnUBa5Uqo0kfFbfYc6AvDH5lFAuuaRIlvbU7BRc8hckC+x+VN2M41wMWkyYzDrrF1vKnaHiN+XnVC5vxfJjuHQk7F5cPio01nmylJChJ7yO0L99h33pz4F6FI8fly4mSeRZJQ3VhQNKhSVGq4u1yt9iLCgLymz7DpGsrzwrE/wyGRQjX8GJse/lSjD4+OSPrEkR4yCQ6sCthzNwbWFj8qzJwhhpMVgMywR7QhQYmMcwrwtZ9P31LCpHwhxh1XDONTV24mMSemJta3peVvagLxy7PcPiCRBPFKVFyI5FewPInSTavJuIMMkvUviIVluB1ZkUPduQ0k33uLbVnroUxr4PNYkkBVcXCQL94btxt7lLD71eZbmX2jOcdmRGuPCCXEKDyPV/0cC/PQf2TQGhM24jw2Ft9pnihvy6x1Un0BNzXuU8QYfFAnDTxTAc+rdWt62O3vWfuj3gZ8/nnxONnk0qQGKka3Zt9IJBCKot3eAArjjrhOTh3GQT4Odyr3KFragUtqR7WDqQR3C9zttQGhsTn2HjkEUk8SSm1kaRQ5vyspNzeq96as6gmyqVYZopGWSPUqOrFe3bcAkiqz6UcQcfmWGeMaTisPhyoPcZr2B9NVqkfGvRfFlOUzOkrySSNErkhQuz32AFxv4k0BOuhaYJkkLMQqr1hJJsAA7XJJ5CpbguJcLM4SHEwSOdwqSozG3PYEmsu4njuVsthy6P8Ao4lLGVr/AJQsxYKfBBsT4n0q38LwF/svJMS2FPWY2SG7TR7kg2JWM8woW5Ftyd/CwE5x3G+Bgcxy4zDo45q0igj1F9venbCYxJUDxOsiNyZGDKfQjY1k/hWPK3VxmEmLSQt2WhCFALfnXBYm96t3oUyJIGlbDZjHioHA1RBGRla/ZcqxutxqHLfzsKAh85/3v/vQ/cFX3nn9Wm/VP+6aP+wx6tehNXPVpF/na9HEX50BmrocyIY5cxwxIBlwwUHwbWCpPkCBeu+CuOJ+HZpsLi8OxRmuVvpZWAtqUnsurC3yBBrRsGCjTdEVSf0VA/AUTmGWRTC0sUcluWtFa3zBoDOvEed4nifHRR4eEpHGCqjmEDEa5HYCw5DbyAFyaO4jwSwcT4WFTdYpcEgvzsghA/CtDYDARwrpijSNfBFCj5AV2+BjLayiFtu0VF9uW9r7UAaVuLeIrNHD+dTcN5nOk0BdXulidOpdV0dTax/zPhWmaJnwaSfGivblqUG3zoDPvHWVYnJc4/2jCmqGSQyK1uzeQESRNb4fiax8CCNwaO416cDmGEbC4bDujTWVyWDG191UKN78r+F9vC/5YgwKsAynmCLg+1IMBkeHiYtHBCjfpLGqn5gXoCg+IOC5Mu4eBnGmafFRuynmoCSBVP8Aa5k+F7d1W10On/8AFwn3X/8AI9TCbDq4s6qw52YAj617HEFACgKByAFhQFBdAahsyxgNiDEwI8QZBeoHnuUy4bGz5epNmxCqF/SsWETf4ZL+9a2hwUaG6Iqk8yqgH6CvGwMZbUY0LfpFRfblva9AUZ025IcA2XYiDsGKMQBh3GEAp9C3ypw6HOCxPk+ML7HG6o1bwVAVB/xlvlVzTYZXFnVWHOzAEfWvYolUWUBQOQAsPpQGbuDuMcRw5iJsPi4GZHILLexuuwdCdmUj+HKueKeI8RxLjYYcNAVSO4UE306rapHYCyjYbeXeTWi8wy2KZbSxJIByDqGA+YNe5fl8cK2ijSMHuRQo+goDPvG+Wrhs9y+BTdYUwkYJ5kI2m/va9WT08f8AB5P1kf71T2TBRs2pkUsOTFQTty3teu5oFcWdQw8CAR9aAzzknRbHi8gOKhDNjNTSDe+pYyVMQHLcC/iWA9KX9GfSJiWy+XBQFWxkC68KHGrrEU3aIC4uyi+kX5fdq94oVQWVQo8ALD6UVHl0SnUsaA+IUA/hQGdIukfByiRc1yuKSa/xxKIX9G3DAjfe/tS3oLyuSTNJMTDG0eFVXG5JFnPYj1fnkbH9m/hV6ZhkeHlYNLBFI3i8asfmRS6CBUAVFCqOQUAAewo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pic>
        <p:nvPicPr>
          <p:cNvPr id="46104" name="Picture 24" descr="https://encrypted-tbn0.gstatic.com/images?q=tbn:ANd9GcRmex2XJSIu2REMBTZnfVQZdVo9oZWvBvni_MD13_wqvqMF7GBLOg"/>
          <p:cNvPicPr>
            <a:picLocks noChangeAspect="1" noChangeArrowheads="1"/>
          </p:cNvPicPr>
          <p:nvPr/>
        </p:nvPicPr>
        <p:blipFill>
          <a:blip r:embed="rId3" cstate="print"/>
          <a:srcRect/>
          <a:stretch>
            <a:fillRect/>
          </a:stretch>
        </p:blipFill>
        <p:spPr bwMode="auto">
          <a:xfrm>
            <a:off x="5868144" y="2204864"/>
            <a:ext cx="1828800" cy="704851"/>
          </a:xfrm>
          <a:prstGeom prst="rect">
            <a:avLst/>
          </a:prstGeom>
          <a:noFill/>
        </p:spPr>
      </p:pic>
      <p:sp>
        <p:nvSpPr>
          <p:cNvPr id="46106" name="AutoShape 26" descr="data:image/jpeg;base64,/9j/4AAQSkZJRgABAQAAAQABAAD/2wCEAAkGBhMREBIUEhQWDhASEhEUGBITFhIVFRUeFRAaFRkVEhQcHTIeIx4jGhMYHy8hIyc1LSwsHB8yNTwqOiYtODUBCQoKDQwOGg8PGjUhHCQpNS41MjUxMjUyMjUwLCw0LC8tLTYsKSwqLyosKiwsLCkpKSwsKSkpLSkpLCwsLCosLP/AABEIAKYApgMBIgACEQEDEQH/xAAcAAEAAgIDAQAAAAAAAAAAAAAABgcEBQECAwj/xABJEAACAQMCAwMGBg0MAwAAAAAAAQIDBBEFEgYHIRMxQSJRYaGxsxQycXOBwQglNDU2cnR1kbTCw9EjJCYzQlSDhKPT5PAVUpL/xAAZAQEAAwEBAAAAAAAAAAAAAAAAAQIEBgX/xAAoEQEAAgIBAgQGAwAAAAAAAAAAAQIDEQQSMSFBUWEFEyMycZFCgaH/2gAMAwEAAhEDEQA/ALxAAAAAAAAAAAAAAAAAAAAAAAAAAAAAAAAAAAAAAAAAAAAAAAAAAAAAAAAAAAAAAAAAAAAAAAAAAAAAAAAAAAAAAAAB1nNJNt4SWW30Sx4tnlZX0K0FOnJVISziS7nh49qJ1PdG43p7g4bOSEgAAAAAAAAAAAAAAAAAAAAAAAK95pa/KMIW8Ht35lNrxinhR+RtPP4vpNVw1XuKdBUVJwUqm/C6NbsYWflWcelntxfbb9SjnrGNNS9HSUvrJBw/p2fK8W8L62e1E0x8eI17ucn5mbk2nevL+knoSc3ufxV3el+cyiruMOa9W2vPgVjQjXqwcKbc97zOWMQhCLXnXVvvfoPX/wA9xJ/cbX9P/IPGmXRVjUeKR8d8eQ0uFGU6Uq/bSnFKDisbYp9c/KbrQdWV1bUa8YuCrU4zUW02s+DaKq55TqSs9OdaKhWbm5xj3Rk6MdyXV9E8+LJHZ8Ww03h+0ryj2suxpQhTzjdKS6JvwSSbbx4EJWCCpNF4/wBcvabq2tlbzo7nFSlvWWu9JyrLOPOkeN/zZ1KwrwhqFnShGSUsU98W45w3CXaSi2vN7MgXCCCcxOYFSytLW4tVTqK5ml/Kxm1tlRdRNKMl16IkPBuszvLC3uKijGpWp7pKCainua8lNt+HnA3QK15m8ybnTbqlSoQozjOipt1Y1G89pKPTbNLGI+Y3HHvMJabbUZqCrV668iDbjFYinKUn34W5LHjnwAmRBKfNem9T+AdhU39u6Pa7obcrPlY78dDVaDxfrt0qNWNnbq2qyi9/lRexyWZRTr57stPHUhlv+Fb/ADhP2MD6DBCeLeP5W1dUKFNVaiUdzluazJZUYxXVvDT7/E8quu6xGDk7WlhLLwm3j8VVc/QaY415iJnUb9ZZLczHFprG5131Cdgi3BHGLvozjOKhVp4b252yT7mk+q6rHf5jW6rx7WndO2saUas1Jx3zy03H421ZSSWO9v6iI42TrmmvGEzy8UUi+/Ceydg0PD077FX4WqaeF2fZ46vrnd6jTS1fWVn+a0f+/wCMRGGZmYiY/a08iIiJms+Psm4IFw/zL7ScoXUI0pRTalDdjKkk4uL6p9fP4ME242Ws66VK8zBaN9TI4oncUrlOm4ulOL6T3dGms9MY67vUzf6JaSit05b5Lp3bYrxajHwOvE1jvouSWZQ8r6F3+rJm6ZNSpprx6/pWS18m8UaUx4unPbf5UTpz3cV9ev8APq/qpTx7EfQJ8/6dHHFmH/fq/roza9p9AGVuVJ9kJ/U2Xztb3cTT8ev+jukemVP9WqG4+yD/AKmy+dre7iafj1f0d0jzKVP9WqBKxOUq+09p+LU97Ihn2Qq6WP8Amf3ZMOUVVS0e1w87VUi/Q1WllEP+yFfSx/zP7sDXcw5N6Bo7fV5p/qsiyuV/3nsvmf2mVrzDjjQNHz060/1aRZXK5/aey+Z/bYFZc+/u+3/Jl7+Zzz5l5Wn+i2q+t0/4I68+/u+3/Jl7+Z358Re7T/TbVV66f8UBcmgRxaW6XRK3o+6RRlv+Fb/OE/Yy7uFrqNWxtZxeYyt6LT/w0n60Ujb/AIVv84T9jCEl1b7+r8rt/bAsy/123pRnvq04uEXmLnHd3ZxtznPoKz1Zfb1fldv7YE+v+BbOvUlVqU3KpN5bVSqs9MdyljwPT5PR9Pr7dLx+L8z6nR36vNDeVVNyubiaWIqn18ycp5S9TMflys6nP8S4f+pFfWWZpWi0bWm4UYKnHq33tt475SfV/SVny3++dT5u497EvGWMsZbR6QpOGcNsNJ77lZes63StKfaVpbY5wkllyfmivOaOz5k2lWpCnHtN1SUYLMMLMnhZefSRzm7Wfa28c+T2dSWPTuSz+gn+l6fShRpKEIpKEGsRX/quvy+kyTjx0xVvbxmW2MuTJmtSuoiqkuI+l5c46fy9X3jODniT7sufn6vvGDpMf2R+HK5fvt+V+GLStuz+L8R/2V/Z+T0GUDkdu3mNqv405S1bi9+GWVeNvVk4zanuWJxSSnTnH5F0f1notA4jx930P/iH+0WYCEq+5gcB3WpWtlBVKfb0E3VnPclKTpxi3HC86b7jMvuXvwjR6NjVmoVaMKe2rFboqcFjOHhtNNr6SagCoNC5ca1YqcLW8o06cnlx6yi3jG5RlB4eEu7zHTUOUupX1aM7+8pzjFYzFSbSz1VOG1RWS4gBFeL+Aqd7YQtYS7F0djpSa3KLhHalJeKcejIho3AeuWdPsre9owoptqLW5LLy9u6Dxl9cFsgCmNd5Vate1I1Lm5oVpwjsT6xwtzljEYJd7ZNOPuXq1K2owU1RuKHxJtNxeYpSjJd+HtTyvMTMAVHonAGuWdPs7e9o06WW1B5nFZeXtUoPGe/ocaHypv4anSvLitRqtV+1qOO5OTaecLal4lugCE8XcATua/b0KipVGo7lLPVx6KUZLueEv0HWOj6wkl8Kp9PPFN/S9hOAaY5N+mKzqdesMk8THNptG4mfSWo4dtbqFOau6ka03LyXFJJLb3PCXiR7hLgita3kq1SUJQcaqxFyz5c4yXevQTgFIzWjqiPNeePSemZ/j2RzjPhL4dTjtkqdWm3tk1lNPvjLx8Eae10DV6cIwjdU1GCUUmk8Jdyy4ZJ2Ca8i9a9PePeEX4tLW6/GJ9pVXc8sLypOU51KUpzk5SeZLLby3jacFqg0R8Qzx5/4zT8M48+U/sABgekAAAAAAAAAAAAAAAAAAAAAAAAAAAAAAAAAAAAAAAAAAAAAAAAAAAAAAAAAAAAAAAAAAAAAAAAAAAAAAAAAAAAAAAAAAAAAAAAAAAAAAAAAAAAAAAAAA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46108" name="AutoShape 28" descr="data:image/jpeg;base64,/9j/4AAQSkZJRgABAQAAAQABAAD/2wCEAAkGBhMREBIUEhQWDhASEhEUGBITFhIVFRUeFRAaFRkVEhQcHTIeIx4jGhMYHy8hIyc1LSwsHB8yNTwqOiYtODUBCQoKDQwOGg8PGjUhHCQpNS41MjUxMjUyMjUwLCw0LC8tLTYsKSwqLyosKiwsLCkpKSwsKSkpLSkpLCwsLCosLP/AABEIAKYApgMBIgACEQEDEQH/xAAcAAEAAgIDAQAAAAAAAAAAAAAABgcEBQECAwj/xABJEAACAQMCAwMGBg0MAwAAAAAAAQIDBBEFEgYHIRMxQSJRYaGxsxQycXOBwQglNDU2cnR1kbTCw9EjJCYzQlSDhKPT5PAVUpL/xAAZAQEAAwEBAAAAAAAAAAAAAAAAAQIEBgX/xAAoEQEAAgIBAgQGAwAAAAAAAAAAAQIDEQQSMSFBUWEFEyMycZFCgaH/2gAMAwEAAhEDEQA/ALxAAAAAAAAAAAAAAAAAAAAAAAAAAAAAAAAAAAAAAAAAAAAAAAAAAAAAAAAAAAAAAAAAAAAAAAAAAAAAAAAAAAAAAAAB1nNJNt4SWW30Sx4tnlZX0K0FOnJVISziS7nh49qJ1PdG43p7g4bOSEgAAAAAAAAAAAAAAAAAAAAAAAK95pa/KMIW8Ht35lNrxinhR+RtPP4vpNVw1XuKdBUVJwUqm/C6NbsYWflWcelntxfbb9SjnrGNNS9HSUvrJBw/p2fK8W8L62e1E0x8eI17ucn5mbk2nevL+knoSc3ufxV3el+cyiruMOa9W2vPgVjQjXqwcKbc97zOWMQhCLXnXVvvfoPX/wA9xJ/cbX9P/IPGmXRVjUeKR8d8eQ0uFGU6Uq/bSnFKDisbYp9c/KbrQdWV1bUa8YuCrU4zUW02s+DaKq55TqSs9OdaKhWbm5xj3Rk6MdyXV9E8+LJHZ8Ww03h+0ryj2suxpQhTzjdKS6JvwSSbbx4EJWCCpNF4/wBcvabq2tlbzo7nFSlvWWu9JyrLOPOkeN/zZ1KwrwhqFnShGSUsU98W45w3CXaSi2vN7MgXCCCcxOYFSytLW4tVTqK5ml/Kxm1tlRdRNKMl16IkPBuszvLC3uKijGpWp7pKCainua8lNt+HnA3QK15m8ybnTbqlSoQozjOipt1Y1G89pKPTbNLGI+Y3HHvMJabbUZqCrV668iDbjFYinKUn34W5LHjnwAmRBKfNem9T+AdhU39u6Pa7obcrPlY78dDVaDxfrt0qNWNnbq2qyi9/lRexyWZRTr57stPHUhlv+Fb/ADhP2MD6DBCeLeP5W1dUKFNVaiUdzluazJZUYxXVvDT7/E8quu6xGDk7WlhLLwm3j8VVc/QaY415iJnUb9ZZLczHFprG5131Cdgi3BHGLvozjOKhVp4b252yT7mk+q6rHf5jW6rx7WndO2saUas1Jx3zy03H421ZSSWO9v6iI42TrmmvGEzy8UUi+/Ceydg0PD077FX4WqaeF2fZ46vrnd6jTS1fWVn+a0f+/wCMRGGZmYiY/a08iIiJms+Psm4IFw/zL7ScoXUI0pRTalDdjKkk4uL6p9fP4ME242Ws66VK8zBaN9TI4oncUrlOm4ulOL6T3dGms9MY67vUzf6JaSit05b5Lp3bYrxajHwOvE1jvouSWZQ8r6F3+rJm6ZNSpprx6/pWS18m8UaUx4unPbf5UTpz3cV9ev8APq/qpTx7EfQJ8/6dHHFmH/fq/roza9p9AGVuVJ9kJ/U2Xztb3cTT8ev+jukemVP9WqG4+yD/AKmy+dre7iafj1f0d0jzKVP9WqBKxOUq+09p+LU97Ihn2Qq6WP8Amf3ZMOUVVS0e1w87VUi/Q1WllEP+yFfSx/zP7sDXcw5N6Bo7fV5p/qsiyuV/3nsvmf2mVrzDjjQNHz060/1aRZXK5/aey+Z/bYFZc+/u+3/Jl7+Zzz5l5Wn+i2q+t0/4I68+/u+3/Jl7+Z358Re7T/TbVV66f8UBcmgRxaW6XRK3o+6RRlv+Fb/OE/Yy7uFrqNWxtZxeYyt6LT/w0n60Ujb/AIVv84T9jCEl1b7+r8rt/bAsy/123pRnvq04uEXmLnHd3ZxtznPoKz1Zfb1fldv7YE+v+BbOvUlVqU3KpN5bVSqs9MdyljwPT5PR9Pr7dLx+L8z6nR36vNDeVVNyubiaWIqn18ycp5S9TMflys6nP8S4f+pFfWWZpWi0bWm4UYKnHq33tt475SfV/SVny3++dT5u497EvGWMsZbR6QpOGcNsNJ77lZes63StKfaVpbY5wkllyfmivOaOz5k2lWpCnHtN1SUYLMMLMnhZefSRzm7Wfa28c+T2dSWPTuSz+gn+l6fShRpKEIpKEGsRX/quvy+kyTjx0xVvbxmW2MuTJmtSuoiqkuI+l5c46fy9X3jODniT7sufn6vvGDpMf2R+HK5fvt+V+GLStuz+L8R/2V/Z+T0GUDkdu3mNqv405S1bi9+GWVeNvVk4zanuWJxSSnTnH5F0f1notA4jx930P/iH+0WYCEq+5gcB3WpWtlBVKfb0E3VnPclKTpxi3HC86b7jMvuXvwjR6NjVmoVaMKe2rFboqcFjOHhtNNr6SagCoNC5ca1YqcLW8o06cnlx6yi3jG5RlB4eEu7zHTUOUupX1aM7+8pzjFYzFSbSz1VOG1RWS4gBFeL+Aqd7YQtYS7F0djpSa3KLhHalJeKcejIho3AeuWdPsre9owoptqLW5LLy9u6Dxl9cFsgCmNd5Vate1I1Lm5oVpwjsT6xwtzljEYJd7ZNOPuXq1K2owU1RuKHxJtNxeYpSjJd+HtTyvMTMAVHonAGuWdPs7e9o06WW1B5nFZeXtUoPGe/ocaHypv4anSvLitRqtV+1qOO5OTaecLal4lugCE8XcATua/b0KipVGo7lLPVx6KUZLueEv0HWOj6wkl8Kp9PPFN/S9hOAaY5N+mKzqdesMk8THNptG4mfSWo4dtbqFOau6ka03LyXFJJLb3PCXiR7hLgita3kq1SUJQcaqxFyz5c4yXevQTgFIzWjqiPNeePSemZ/j2RzjPhL4dTjtkqdWm3tk1lNPvjLx8Eae10DV6cIwjdU1GCUUmk8Jdyy4ZJ2Ca8i9a9PePeEX4tLW6/GJ9pVXc8sLypOU51KUpzk5SeZLLby3jacFqg0R8Qzx5/4zT8M48+U/sABgekAAAAAAAAAAAAAAAAAAAAAAAAAAAAAAAAAAAAAAAAAAAAAAAAAAAAAAAAAAAAAAAAAAAAAAAAAAAAAAAAAAAAAAAAAAAAAAAAAAAAAAAAAAAAAAAAAA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pic>
        <p:nvPicPr>
          <p:cNvPr id="46110" name="Picture 30" descr="http://www.foxhook.com/wp-content/uploads/2012/12/cloudera-desktop-a-new-hadoop-management-tool-2.jpg"/>
          <p:cNvPicPr>
            <a:picLocks noChangeAspect="1" noChangeArrowheads="1"/>
          </p:cNvPicPr>
          <p:nvPr/>
        </p:nvPicPr>
        <p:blipFill>
          <a:blip r:embed="rId4" cstate="print"/>
          <a:srcRect/>
          <a:stretch>
            <a:fillRect/>
          </a:stretch>
        </p:blipFill>
        <p:spPr bwMode="auto">
          <a:xfrm>
            <a:off x="899592" y="1556792"/>
            <a:ext cx="1981200" cy="1981201"/>
          </a:xfrm>
          <a:prstGeom prst="rect">
            <a:avLst/>
          </a:prstGeom>
          <a:noFill/>
        </p:spPr>
      </p:pic>
      <p:pic>
        <p:nvPicPr>
          <p:cNvPr id="19" name="Picture 4" descr="https://encrypted-tbn3.gstatic.com/images?q=tbn:ANd9GcTG0bCP7g0tPbMJ4R0no-jLgY50rpZD_vG-k1_wzQ-Z8Xz1YmeArw"/>
          <p:cNvPicPr>
            <a:picLocks noChangeAspect="1" noChangeArrowheads="1"/>
          </p:cNvPicPr>
          <p:nvPr/>
        </p:nvPicPr>
        <p:blipFill>
          <a:blip r:embed="rId5" cstate="print"/>
          <a:srcRect/>
          <a:stretch>
            <a:fillRect/>
          </a:stretch>
        </p:blipFill>
        <p:spPr bwMode="auto">
          <a:xfrm>
            <a:off x="3563888" y="1844824"/>
            <a:ext cx="1152128" cy="1524355"/>
          </a:xfrm>
          <a:prstGeom prst="rect">
            <a:avLst/>
          </a:prstGeom>
          <a:noFill/>
        </p:spPr>
      </p:pic>
      <p:pic>
        <p:nvPicPr>
          <p:cNvPr id="46112" name="Picture 32" descr="http://www.surveygizmo.com/wp-content/uploads/2010/04/Salesforce-Survey-Integration.gif"/>
          <p:cNvPicPr>
            <a:picLocks noChangeAspect="1" noChangeArrowheads="1"/>
          </p:cNvPicPr>
          <p:nvPr/>
        </p:nvPicPr>
        <p:blipFill>
          <a:blip r:embed="rId6" cstate="print"/>
          <a:srcRect/>
          <a:stretch>
            <a:fillRect/>
          </a:stretch>
        </p:blipFill>
        <p:spPr bwMode="auto">
          <a:xfrm>
            <a:off x="1835696" y="3645024"/>
            <a:ext cx="1905000" cy="1905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18" name="Picture 18" descr="http://1twp.com/1twp-img/twitter.jpg"/>
          <p:cNvPicPr>
            <a:picLocks noChangeAspect="1" noChangeArrowheads="1"/>
          </p:cNvPicPr>
          <p:nvPr/>
        </p:nvPicPr>
        <p:blipFill>
          <a:blip r:embed="rId3" cstate="print"/>
          <a:srcRect/>
          <a:stretch>
            <a:fillRect/>
          </a:stretch>
        </p:blipFill>
        <p:spPr bwMode="auto">
          <a:xfrm>
            <a:off x="3995936" y="3501008"/>
            <a:ext cx="3240360" cy="2028748"/>
          </a:xfrm>
          <a:prstGeom prst="rect">
            <a:avLst/>
          </a:prstGeom>
          <a:noFill/>
        </p:spPr>
      </p:pic>
      <p:sp>
        <p:nvSpPr>
          <p:cNvPr id="6146" name="Rectangle 2"/>
          <p:cNvSpPr>
            <a:spLocks noGrp="1" noChangeArrowheads="1"/>
          </p:cNvSpPr>
          <p:nvPr>
            <p:ph type="title"/>
          </p:nvPr>
        </p:nvSpPr>
        <p:spPr>
          <a:xfrm>
            <a:off x="395288" y="144463"/>
            <a:ext cx="8229600" cy="981075"/>
          </a:xfrm>
        </p:spPr>
        <p:txBody>
          <a:bodyPr>
            <a:normAutofit/>
          </a:bodyPr>
          <a:lstStyle/>
          <a:p>
            <a:pPr eaLnBrk="1" hangingPunct="1"/>
            <a:r>
              <a:rPr lang="en-US" altLang="zh-TW" dirty="0" smtClean="0">
                <a:ea typeface="新細明體" charset="-120"/>
              </a:rPr>
              <a:t>Powered by HBase</a:t>
            </a:r>
            <a:endParaRPr lang="zh-TW" altLang="zh-TW" dirty="0" smtClean="0">
              <a:ea typeface="新細明體" charset="-120"/>
            </a:endParaRPr>
          </a:p>
        </p:txBody>
      </p:sp>
      <p:sp>
        <p:nvSpPr>
          <p:cNvPr id="6148" name="投影片編號版面配置區 5"/>
          <p:cNvSpPr>
            <a:spLocks noGrp="1"/>
          </p:cNvSpPr>
          <p:nvPr>
            <p:ph type="sldNum" sz="quarter" idx="4294967295"/>
          </p:nvPr>
        </p:nvSpPr>
        <p:spPr>
          <a:xfrm>
            <a:off x="6553200" y="6245225"/>
            <a:ext cx="2133600" cy="476250"/>
          </a:xfrm>
          <a:prstGeom prst="rect">
            <a:avLst/>
          </a:prstGeom>
          <a:noFill/>
        </p:spPr>
        <p:txBody>
          <a:bodyPr/>
          <a:lstStyle/>
          <a:p>
            <a:fld id="{C1FAAC70-9C40-48AF-8033-4F1CB7CC76A9}" type="slidenum">
              <a:rPr lang="es-ES" altLang="zh-TW" smtClean="0"/>
              <a:pPr/>
              <a:t>7</a:t>
            </a:fld>
            <a:endParaRPr lang="es-ES" altLang="zh-TW" smtClean="0"/>
          </a:p>
        </p:txBody>
      </p:sp>
      <p:pic>
        <p:nvPicPr>
          <p:cNvPr id="25602" name="Picture 2" descr="http://www.moko365.com/enterprise/wp-content/uploads/misc/adobe-logo.png"/>
          <p:cNvPicPr>
            <a:picLocks noChangeAspect="1" noChangeArrowheads="1"/>
          </p:cNvPicPr>
          <p:nvPr/>
        </p:nvPicPr>
        <p:blipFill>
          <a:blip r:embed="rId4" cstate="print"/>
          <a:srcRect/>
          <a:stretch>
            <a:fillRect/>
          </a:stretch>
        </p:blipFill>
        <p:spPr bwMode="auto">
          <a:xfrm>
            <a:off x="467544" y="1628800"/>
            <a:ext cx="1656184" cy="1656184"/>
          </a:xfrm>
          <a:prstGeom prst="rect">
            <a:avLst/>
          </a:prstGeom>
          <a:noFill/>
        </p:spPr>
      </p:pic>
      <p:pic>
        <p:nvPicPr>
          <p:cNvPr id="25604" name="Picture 4" descr="https://encrypted-tbn3.gstatic.com/images?q=tbn:ANd9GcTG0bCP7g0tPbMJ4R0no-jLgY50rpZD_vG-k1_wzQ-Z8Xz1YmeArw"/>
          <p:cNvPicPr>
            <a:picLocks noChangeAspect="1" noChangeArrowheads="1"/>
          </p:cNvPicPr>
          <p:nvPr/>
        </p:nvPicPr>
        <p:blipFill>
          <a:blip r:embed="rId5" cstate="print"/>
          <a:srcRect/>
          <a:stretch>
            <a:fillRect/>
          </a:stretch>
        </p:blipFill>
        <p:spPr bwMode="auto">
          <a:xfrm>
            <a:off x="899592" y="3861048"/>
            <a:ext cx="1857375" cy="2457451"/>
          </a:xfrm>
          <a:prstGeom prst="rect">
            <a:avLst/>
          </a:prstGeom>
          <a:noFill/>
        </p:spPr>
      </p:pic>
      <p:pic>
        <p:nvPicPr>
          <p:cNvPr id="25606" name="Picture 6" descr="https://encrypted-tbn3.gstatic.com/images?q=tbn:ANd9GcTkRhy0xbKw9XnyFRdB0RtupzfD9OEdIy7XE21QOGxOeJktnCkK"/>
          <p:cNvPicPr>
            <a:picLocks noChangeAspect="1" noChangeArrowheads="1"/>
          </p:cNvPicPr>
          <p:nvPr/>
        </p:nvPicPr>
        <p:blipFill>
          <a:blip r:embed="rId6" cstate="print"/>
          <a:srcRect/>
          <a:stretch>
            <a:fillRect/>
          </a:stretch>
        </p:blipFill>
        <p:spPr bwMode="auto">
          <a:xfrm>
            <a:off x="2627784" y="1844824"/>
            <a:ext cx="3381375" cy="1352550"/>
          </a:xfrm>
          <a:prstGeom prst="rect">
            <a:avLst/>
          </a:prstGeom>
          <a:noFill/>
        </p:spPr>
      </p:pic>
      <p:sp>
        <p:nvSpPr>
          <p:cNvPr id="25608" name="AutoShape 8" descr="data:image/jpeg;base64,/9j/4AAQSkZJRgABAQAAAQABAAD/2wCEAAkGBhAQEBARDRAQEBAQEBMTFRISFBAZEhEXFBEWFhYTEhIbHSceFxkjGhUSHy8iIycpLCwsFh4xNTI2OCYrLCkBCQoKDgwOGg8PGjAkHiQ1NSw0NTI0MTQ1Mi4yMjAsMiw2My0uMjUtNCksLDAvMC8tLzYsLyksLCwsKS00LCwsMP/AABEIALIBHAMBIgACEQEDEQH/xAAbAAEAAwEBAQEAAAAAAAAAAAAABAUGBwMCAf/EAEEQAAIBAgMFAwcICgIDAAAAAAABAgMRBAUGEiExQVFhcZETMjNTgaGxFiIjcnOywdEUFSQ0QlJiouHiwtI1Y4L/xAAbAQEAAgMBAQAAAAAAAAAAAAAABAUCAwYBB//EAC0RAAICAgEDAwIGAgMAAAAAAAABAgMEESEFEjETQVEicYGRobHB4RQyYfDx/9oADAMBAAIRAxEAPwDuIAAAAAAAAAAAAAAAAAAAAAAAAAAAAAAAAAAAAAAAAAAAAAAAAAAAAAAAAAAAAAAAAAAAAAAAAAAAAAAAAAAAAAAAAAAAAAAAAAAAAAAAAAAAAAAAAAAAAAAAAAAAAAAAAAAAAAAAAAAAAAAAAAAAAAAAAAAAAAAAAAAAAAAAAAAAAAAAAAAAAAAAAAAAAAAAAAAAAAAAAAAAAAAAB+OVt73JAH6DxWNpuTipxckrtXW5dvQ9j1po8Uk/DAAPD0pcZqzD05uD2pNOzcUrJ9OO8tcNiY1IRnTe1GSumcsbN3o1/s3/ANyLTLw4U1qUfJzvTep25N7hNLXlF6ACrOiAAAAAAAAAIuZ5jChTdSd7LckuLb4JFLl2so1KihUp7Ck7KSlfe+Ce5FjqDK3iKLhFpSTUo34Nq6s/FmZyvStd1YurHYhGSbba32d7KxYUQodTc3yUmbdmRyIxpX0/b89/Bq80zilh0nVbvLhFb2/8HxlWeUsTdU21KPGMtzt1XVGa1v6eH2f/ACZ4aPf7VH6k/wADYsSDx/U9/Jpl1O1Z3oaXbvX9m9PmpUUU5SaSSu2+CSPorNSv9lrfVX3kV0I90lH5Ly6fp1yn8JsjU9YYeU9n56Tdttr5vxukXiZyc6hlz+hpfZx+6idm4sKdOPuU/SeoWZTkrNcEgAFcXoAAAAAAAAAKzH6gpUKqp1lKN4qSla63trfz5FmUWrMHRnTUqs1TlF2hJptO6vsu3cbqIxlNRn4ZEzJ2Qqc62trnnwXGHxcKi2qc4zXVM9TllHETpyvTm4tc4to0eWa0krRxMdpfzx4rvjz9hNu6dOPMOV+pV4vXKrPptXa/0NgYrVWfOc3RpO0Iu0mv4muXcjQZvnEYYaVWlJS21aDXV/lvfsOeNmfT8fbc5Lx+5p61ndsVTW/PL+39kvBYmnF/TU5VFe7W20n3q283uU5xRrx+idnFb4PjH80c3PbCYuVKcZ03aUX49j7Cdk4iuW15Kjp/UpYstNbi/PydSBHwGLVWnCpHhOKfd1XiSDnGmnpndRkpJSXhnJyXhc3r0o7NKpKEb3srcX7CIaLItMwxFLykpzi9pqytbcdVfOuEd2eD51iVXW2dtL5++iu+UWK9fP8At/IuNNahrTrKlWltqadm0rppX4rkSvkNS9bU8Ik/KdN0sPJzi5Tnaycrbl2JFZdkY0oNRXP2L/Fws+F0ZTlx7874MvneeV5V5qNSUIwk4xUW1wdru3Fmp01mEq9BSqb5Rk4t9bc/eYbNPT1vtJ/eZrtFfu7+0l8EZZlUI48Wl8Gvpl9k82alJtPZ9atzSpRpwVJ7LqNpyXFJLkU+l86reXjTnOU4Tv5zbaaV7pvuJmu+FDvl8EUumf3ql3v7rFFUHiNtc8jLyLF1KMVJ62l+ejoVSdk30TfgjnVXUGIlPb8rNO90k/mrs2eB0PE+ZP6svgcrRh02uMu5yWzd166cPTUW15/g3GZ55OOCp1Ybp1dlX/lundrw95nspz6vCrDaqSnGUkpRk2003bdfgyfm3/jsN3x+EjPYT0kPrx+KJGPTB1S2vdkHNyrlfXqT8Rf5l5rf08Psl95lHhsVOlLapScZWtdW5l5rb08Psl95lbkeXRxFZU5NxTjJ3Vr7jdjuMcZOXjRGzIznnSjDy3wfXyixXrp/2/kXn61niMvrup50LRbX8W9NO3U9vkNS9bU8IkjNcuhQwNWFNbrJtvi3tLeyFZdjzcVWudr20WlOLmVRsldL6e1++/YwhPhn+Jiko1ppJWS+buS9hANdhdGUpwhJ1JpyinwjzVyxyLKoJeov02UuFRkXNqh6+edEXT+o67rQp1ZOpGb2d6V0+TTRd6g1AsMlGKUqsldJ8IrrIZXpelQntpynJcHK3ze1JczHZ3iHUxFWT/naXdHcvgV0K6cm/cV9KRd23ZODiasl9TfHvpH7iM+xM3eVaa7IvZXuPyhnmIg7xrT9ruvBjKswp0W5Toxqt2ttPdHuVuJIzTOadeNlh4U5cpxe/ue7eT3BKXaq+PngpVZJw9R3Pu+Of3NDp/VHlmqdZKNTk1wn2W5MvMTiY04SnUdoxV2zl1Ko4yUouzi00+1M0+s8c2qMFuUo+Ua7eC/Er78KPrRUeEy7xOrT/wAWcrOZR1+O/BGzHWNabaoWpw5bk5Pv5IgfKLFeun/b+R55RlksRVVOLtubb6JdngaX5DUvW1PCJKm8XH+hpflsr6o9QzE7Iyevvo8tL5/VqVfJVntpxbUna6t8UaDM8ujXpunPcnvTXGLXBojZRp6lhm5RblNq21K25dEi0Ki+yDt7quDp8Oi1Y/p5D23+PHwcxzDA+Rm47cJ2fGDv4rkyKarO9Jxjt1adSNOG+TjK9o/Va+BlX4l/j3RthtPZxWbizx7GpLS9ud8H15WWzs3eze9uV7WvY+QCRohtt+QAD08LnJs5xEI+TpTpRim7eVskru7szWYDE3hepiITlfe6ezsr+lf56lVkOmKM6MKleLcpfOteSVnw3d3xNJQw8YRUYRUYrgkrI53MsqlJqCO26Zj5EK07Hxrjl/sc2zbBOjWqQa3KTa7YvemS8k1DPDXjsqcG77N7NPqma/OsjhiY7/mzj5s+nY+qMhidL4mD9HtrrBp39nEn1ZFV9fZb5KfJwcnDu9ShPXtr9i2+Xf8A6P7/APUmZZq+Faapzg6bk7Rd7pvo9ysZX9RYn1FTwJ+S6crurCVSDpwhJSblxdneyRhbj4qg2n+ptozeoysimm1v4/oiaiwrp4mqnwlLbXapb/jdewk6f1H+jKUJxcoN33Wun+KNZnOSwxMLS+bOPmy6dj6ox2K0viYP0e2usGnf2cT2m+q+pV2GOTiZOHkO6hbT+OfPsz8z7PHipRtHZhC9k+O/i2QMFi5UqkKkOMHffwfYyzwWlMRUa2o+Tjzcre6K3krMdGVIb8O/KRtwdlJfgzerseC9JNaIcsbNtbyHF7/X8j2x2tFOm406bjOStdtWjfjbqZeMW2kldvcl1LCGncU3byMl32S8WzS5DpVUWqldqVRebFebHt7WYepj4sH2M3+hmdQsXqppL3a1ojakw3k8FQg+MZQT79l3MvhPSQ+vH4o3+ossliKOzDzoyUknztdW95l8q0zXlVj5SDhCMk23bk72XU1Yt8FTLufPJv6jh2vKj2RbWkvyLDW+Cf0dVcEnCXZzX4mawWMlRqRqU/Oi/Y+qZ02vh41IuE0pRkrNMxuZaOqwbdD6SHS6Ul2b9zMMPKh2elYbeqdPtVv+RSt/bymSY673b6G/sn/qWVLMYY7D1oQTjPZacXyb4O/NXRkXkWJ9RU8DT6TyWpR251VsuaSUeaSd7s8yKseuHdW+fuZYORm3W+ncn2ve9rX8GKnFptNWadmujXIv8r1fOlTVOdNVFFWT2rO3R7ncuM+0uqzdSi1CpzT82ff0ZmauncVF2dGT+rZr3ElXUZMEplfLFzMC1urevlLfBo8BrOFSahUpuntOyltXV3wvuVjOahwjp4momt0pOa7VLf8AG69h75bprETqR24SpwTTcpbty6LmzX5xk0MTC0t0l5slxX5oj+pTjWrs8PyTlTlZ+M1avqT2trW/lGGyn9Gu1ittJ8JRbsuqaLf9Fyv1s/Gf/UgYvS2Jg90PKLrBrf7OJG/UWJ9RU8CVL07H3KzX4ldWrqV2SoT+8WaHL8uy6c0qc3OXFRk5WfsaVyHrf01P7P8A5MjZTp/EOtTcqcqcYyUnKW61nfd1Zc6tyWpVcKlJbTjHZcVx43TXXmRVKFeRHc9r/ksHCy7CmlV2va8Lz/4Vuif3iX2T+9E25mNJZJVpSlUrLYvHZUXx4ptvpwRpyHnTjO5uL2W3SKp14qU1p8nhQxkJtxTtOPnQfnR9nTtPcrc3yWNdJpuFWPm1I8V2PqjKY7EY/DvZqVKiXKV7xfdJmNWOrv8AWWn8Myyc2eLzZBtfK/n4NpmEKcqc41mlTas23b3nOMfCkptUJSlBfxStv7uw+MRi6lR3qTlP6zbPIucXFdHmWzl+o9RjltahrXv7gAJE4qAWmQZM8RUV19FF3k+v9K7WSco0pVqtSqp0qfb58u5cvabXCYSFKChTioxXL8X1ZV5ebGC7K3z+x0HTekztkrLlqPx8/wBHrGKSSW5I/QChOyAAAAAAAAAAAAAAAAAAAAAAAAAAAAAAAAAAAAAAAB8zpqStJJp8mro+gB5KfFaUw09+w4P+h293AgT0LTv82tNLtUX7zTgkRyro8KTIM+n403uUF/37Gdo6JoLz51Je1Je5X95a4PJ6FH0dOKfXjLxZNBjO+yf+0mbKsOip7hBIAA0koAAAAAAAAAAAAAAAAAAAAAAAAAAAAAAAAAAAAAAAAAAAAAAAAAAAAAAAAAAAAAAAAAAAAAAAAAAAAAAAAAAAAAAAAAAAAAAAAAAAAAAAAAAAAAAAAAAAAAAAAAAAAAAAAAAAAAAAAAAAAAAAAAAAAAAAAAAAAAAAAAAAAAAAAAAAAAAAAAAAAAAAAAAAAAAAAAAAAAAAAAAAAAAAAAAAAAAAAAA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25610" name="AutoShape 10" descr="data:image/jpeg;base64,/9j/4AAQSkZJRgABAQAAAQABAAD/2wCEAAkGBhAQEBARDRAQEBAQEBMTFRISFBAZEhEXFBEWFhYTEhIbHSceFxkjGhUSHy8iIycpLCwsFh4xNTI2OCYrLCkBCQoKDgwOGg8PGjAkHiQ1NSw0NTI0MTQ1Mi4yMjAsMiw2My0uMjUtNCksLDAvMC8tLzYsLyksLCwsKS00LCwsMP/AABEIALIBHAMBIgACEQEDEQH/xAAbAAEAAwEBAQEAAAAAAAAAAAAABAUGBwMCAf/EAEEQAAIBAgMFAwcICgIDAAAAAAABAgMRBAUGEiExQVFhcZETMjNTgaGxFiIjcnOywdEUFSQ0QlJiouHiwtI1Y4L/xAAbAQEAAgMBAQAAAAAAAAAAAAAABAUCAwYBB//EAC0RAAICAgEDAwIGAgMAAAAAAAABAgMEESEFEjETQVEicYGRobHB4RQyYfDx/9oADAMBAAIRAxEAPwDuIAAAAAAAAAAAAAAAAAAAAAAAAAAAAAAAAAAAAAAAAAAAAAAAAAAAAAAAAAAAAAAAAAAAAAAAAAAAAAAAAAAAAAAAAAAAAAAAAAAAAAAAAAAAAAAAAAAAAAAAAAAAAAAAAAAAAAAAAAAAAAAAAAAAAAAAAAAAAAAAAAAAAAAAAAAAAAAAAAAAAAAAAAAAAAAAAAAAAAAAAAAAAAAAB+OVt73JAH6DxWNpuTipxckrtXW5dvQ9j1po8Uk/DAAPD0pcZqzD05uD2pNOzcUrJ9OO8tcNiY1IRnTe1GSumcsbN3o1/s3/ANyLTLw4U1qUfJzvTep25N7hNLXlF6ACrOiAAAAAAAAAIuZ5jChTdSd7LckuLb4JFLl2so1KihUp7Ck7KSlfe+Ce5FjqDK3iKLhFpSTUo34Nq6s/FmZyvStd1YurHYhGSbba32d7KxYUQodTc3yUmbdmRyIxpX0/b89/Bq80zilh0nVbvLhFb2/8HxlWeUsTdU21KPGMtzt1XVGa1v6eH2f/ACZ4aPf7VH6k/wADYsSDx/U9/Jpl1O1Z3oaXbvX9m9PmpUUU5SaSSu2+CSPorNSv9lrfVX3kV0I90lH5Ly6fp1yn8JsjU9YYeU9n56Tdttr5vxukXiZyc6hlz+hpfZx+6idm4sKdOPuU/SeoWZTkrNcEgAFcXoAAAAAAAAAKzH6gpUKqp1lKN4qSla63trfz5FmUWrMHRnTUqs1TlF2hJptO6vsu3cbqIxlNRn4ZEzJ2Qqc62trnnwXGHxcKi2qc4zXVM9TllHETpyvTm4tc4to0eWa0krRxMdpfzx4rvjz9hNu6dOPMOV+pV4vXKrPptXa/0NgYrVWfOc3RpO0Iu0mv4muXcjQZvnEYYaVWlJS21aDXV/lvfsOeNmfT8fbc5Lx+5p61ndsVTW/PL+39kvBYmnF/TU5VFe7W20n3q283uU5xRrx+idnFb4PjH80c3PbCYuVKcZ03aUX49j7Cdk4iuW15Kjp/UpYstNbi/PydSBHwGLVWnCpHhOKfd1XiSDnGmnpndRkpJSXhnJyXhc3r0o7NKpKEb3srcX7CIaLItMwxFLykpzi9pqytbcdVfOuEd2eD51iVXW2dtL5++iu+UWK9fP8At/IuNNahrTrKlWltqadm0rppX4rkSvkNS9bU8Ik/KdN0sPJzi5Tnaycrbl2JFZdkY0oNRXP2L/Fws+F0ZTlx7874MvneeV5V5qNSUIwk4xUW1wdru3Fmp01mEq9BSqb5Rk4t9bc/eYbNPT1vtJ/eZrtFfu7+0l8EZZlUI48Wl8Gvpl9k82alJtPZ9atzSpRpwVJ7LqNpyXFJLkU+l86reXjTnOU4Tv5zbaaV7pvuJmu+FDvl8EUumf3ql3v7rFFUHiNtc8jLyLF1KMVJ62l+ejoVSdk30TfgjnVXUGIlPb8rNO90k/mrs2eB0PE+ZP6svgcrRh02uMu5yWzd166cPTUW15/g3GZ55OOCp1Ybp1dlX/lundrw95nspz6vCrDaqSnGUkpRk2003bdfgyfm3/jsN3x+EjPYT0kPrx+KJGPTB1S2vdkHNyrlfXqT8Rf5l5rf08Psl95lHhsVOlLapScZWtdW5l5rb08Psl95lbkeXRxFZU5NxTjJ3Vr7jdjuMcZOXjRGzIznnSjDy3wfXyixXrp/2/kXn61niMvrup50LRbX8W9NO3U9vkNS9bU8IkjNcuhQwNWFNbrJtvi3tLeyFZdjzcVWudr20WlOLmVRsldL6e1++/YwhPhn+Jiko1ppJWS+buS9hANdhdGUpwhJ1JpyinwjzVyxyLKoJeov02UuFRkXNqh6+edEXT+o67rQp1ZOpGb2d6V0+TTRd6g1AsMlGKUqsldJ8IrrIZXpelQntpynJcHK3ze1JczHZ3iHUxFWT/naXdHcvgV0K6cm/cV9KRd23ZODiasl9TfHvpH7iM+xM3eVaa7IvZXuPyhnmIg7xrT9ruvBjKswp0W5Toxqt2ttPdHuVuJIzTOadeNlh4U5cpxe/ue7eT3BKXaq+PngpVZJw9R3Pu+Of3NDp/VHlmqdZKNTk1wn2W5MvMTiY04SnUdoxV2zl1Ko4yUouzi00+1M0+s8c2qMFuUo+Ua7eC/Er78KPrRUeEy7xOrT/wAWcrOZR1+O/BGzHWNabaoWpw5bk5Pv5IgfKLFeun/b+R55RlksRVVOLtubb6JdngaX5DUvW1PCJKm8XH+hpflsr6o9QzE7Iyevvo8tL5/VqVfJVntpxbUna6t8UaDM8ujXpunPcnvTXGLXBojZRp6lhm5RblNq21K25dEi0Ki+yDt7quDp8Oi1Y/p5D23+PHwcxzDA+Rm47cJ2fGDv4rkyKarO9Jxjt1adSNOG+TjK9o/Va+BlX4l/j3RthtPZxWbizx7GpLS9ud8H15WWzs3eze9uV7WvY+QCRohtt+QAD08LnJs5xEI+TpTpRim7eVskru7szWYDE3hepiITlfe6ezsr+lf56lVkOmKM6MKleLcpfOteSVnw3d3xNJQw8YRUYRUYrgkrI53MsqlJqCO26Zj5EK07Hxrjl/sc2zbBOjWqQa3KTa7YvemS8k1DPDXjsqcG77N7NPqma/OsjhiY7/mzj5s+nY+qMhidL4mD9HtrrBp39nEn1ZFV9fZb5KfJwcnDu9ShPXtr9i2+Xf8A6P7/APUmZZq+Faapzg6bk7Rd7pvo9ysZX9RYn1FTwJ+S6crurCVSDpwhJSblxdneyRhbj4qg2n+ptozeoysimm1v4/oiaiwrp4mqnwlLbXapb/jdewk6f1H+jKUJxcoN33Wun+KNZnOSwxMLS+bOPmy6dj6ox2K0viYP0e2usGnf2cT2m+q+pV2GOTiZOHkO6hbT+OfPsz8z7PHipRtHZhC9k+O/i2QMFi5UqkKkOMHffwfYyzwWlMRUa2o+Tjzcre6K3krMdGVIb8O/KRtwdlJfgzerseC9JNaIcsbNtbyHF7/X8j2x2tFOm406bjOStdtWjfjbqZeMW2kldvcl1LCGncU3byMl32S8WzS5DpVUWqldqVRebFebHt7WYepj4sH2M3+hmdQsXqppL3a1ojakw3k8FQg+MZQT79l3MvhPSQ+vH4o3+ossliKOzDzoyUknztdW95l8q0zXlVj5SDhCMk23bk72XU1Yt8FTLufPJv6jh2vKj2RbWkvyLDW+Cf0dVcEnCXZzX4mawWMlRqRqU/Oi/Y+qZ02vh41IuE0pRkrNMxuZaOqwbdD6SHS6Ul2b9zMMPKh2elYbeqdPtVv+RSt/bymSY673b6G/sn/qWVLMYY7D1oQTjPZacXyb4O/NXRkXkWJ9RU8DT6TyWpR251VsuaSUeaSd7s8yKseuHdW+fuZYORm3W+ncn2ve9rX8GKnFptNWadmujXIv8r1fOlTVOdNVFFWT2rO3R7ncuM+0uqzdSi1CpzT82ff0ZmauncVF2dGT+rZr3ElXUZMEplfLFzMC1urevlLfBo8BrOFSahUpuntOyltXV3wvuVjOahwjp4momt0pOa7VLf8AG69h75bprETqR24SpwTTcpbty6LmzX5xk0MTC0t0l5slxX5oj+pTjWrs8PyTlTlZ+M1avqT2trW/lGGyn9Gu1ittJ8JRbsuqaLf9Fyv1s/Gf/UgYvS2Jg90PKLrBrf7OJG/UWJ9RU8CVL07H3KzX4ldWrqV2SoT+8WaHL8uy6c0qc3OXFRk5WfsaVyHrf01P7P8A5MjZTp/EOtTcqcqcYyUnKW61nfd1Zc6tyWpVcKlJbTjHZcVx43TXXmRVKFeRHc9r/ksHCy7CmlV2va8Lz/4Vuif3iX2T+9E25mNJZJVpSlUrLYvHZUXx4ptvpwRpyHnTjO5uL2W3SKp14qU1p8nhQxkJtxTtOPnQfnR9nTtPcrc3yWNdJpuFWPm1I8V2PqjKY7EY/DvZqVKiXKV7xfdJmNWOrv8AWWn8Myyc2eLzZBtfK/n4NpmEKcqc41mlTas23b3nOMfCkptUJSlBfxStv7uw+MRi6lR3qTlP6zbPIucXFdHmWzl+o9RjltahrXv7gAJE4qAWmQZM8RUV19FF3k+v9K7WSco0pVqtSqp0qfb58u5cvabXCYSFKChTioxXL8X1ZV5ebGC7K3z+x0HTekztkrLlqPx8/wBHrGKSSW5I/QChOyAAAAAAAAAAAAAAAAAAAAAAAAAAAAAAAAAAAAAAAB8zpqStJJp8mro+gB5KfFaUw09+w4P+h293AgT0LTv82tNLtUX7zTgkRyro8KTIM+n403uUF/37Gdo6JoLz51Je1Je5X95a4PJ6FH0dOKfXjLxZNBjO+yf+0mbKsOip7hBIAA0koAAAAAAAAAAAAAAAAAAAAAAAAAAAAAAAAAAAAAAAAAAAAAAAAAAAAAAAAAAAAAAAAAAAAAAAAAAAAAAAAAAAAAAAAAAAAAAAAAAAAAAAAAAAAAAAAAAAAAAAAAAAAAAAAAAAAAAAAAAAAAAAAAAAAAAAAAAAAAAAAAAAAAAAAAAAAAAAAAAAAAAAAAAAAAAAAAAAAAAAAAAAAAAAAAAAAAAAAAA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25612" name="AutoShape 12" descr="data:image/jpeg;base64,/9j/4AAQSkZJRgABAQAAAQABAAD/2wCEAAkGBhAQEBARDRAQEBAQEBMTFRISFBAZEhEXFBEWFhYTEhIbHSceFxkjGhUSHy8iIycpLCwsFh4xNTI2OCYrLCkBCQoKDgwOGg8PGjAkHiQ1NSw0NTI0MTQ1Mi4yMjAsMiw2My0uMjUtNCksLDAvMC8tLzYsLyksLCwsKS00LCwsMP/AABEIALIBHAMBIgACEQEDEQH/xAAbAAEAAwEBAQEAAAAAAAAAAAAABAUGBwMCAf/EAEEQAAIBAgMFAwcICgIDAAAAAAABAgMRBAUGEiExQVFhcZETMjNTgaGxFiIjcnOywdEUFSQ0QlJiouHiwtI1Y4L/xAAbAQEAAgMBAQAAAAAAAAAAAAAABAUCAwYBB//EAC0RAAICAgEDAwIGAgMAAAAAAAABAgMEESEFEjETQVEicYGRobHB4RQyYfDx/9oADAMBAAIRAxEAPwDuIAAAAAAAAAAAAAAAAAAAAAAAAAAAAAAAAAAAAAAAAAAAAAAAAAAAAAAAAAAAAAAAAAAAAAAAAAAAAAAAAAAAAAAAAAAAAAAAAAAAAAAAAAAAAAAAAAAAAAAAAAAAAAAAAAAAAAAAAAAAAAAAAAAAAAAAAAAAAAAAAAAAAAAAAAAAAAAAAAAAAAAAAAAAAAAAAAAAAAAAAAAAAAAAB+OVt73JAH6DxWNpuTipxckrtXW5dvQ9j1po8Uk/DAAPD0pcZqzD05uD2pNOzcUrJ9OO8tcNiY1IRnTe1GSumcsbN3o1/s3/ANyLTLw4U1qUfJzvTep25N7hNLXlF6ACrOiAAAAAAAAAIuZ5jChTdSd7LckuLb4JFLl2so1KihUp7Ck7KSlfe+Ce5FjqDK3iKLhFpSTUo34Nq6s/FmZyvStd1YurHYhGSbba32d7KxYUQodTc3yUmbdmRyIxpX0/b89/Bq80zilh0nVbvLhFb2/8HxlWeUsTdU21KPGMtzt1XVGa1v6eH2f/ACZ4aPf7VH6k/wADYsSDx/U9/Jpl1O1Z3oaXbvX9m9PmpUUU5SaSSu2+CSPorNSv9lrfVX3kV0I90lH5Ly6fp1yn8JsjU9YYeU9n56Tdttr5vxukXiZyc6hlz+hpfZx+6idm4sKdOPuU/SeoWZTkrNcEgAFcXoAAAAAAAAAKzH6gpUKqp1lKN4qSla63trfz5FmUWrMHRnTUqs1TlF2hJptO6vsu3cbqIxlNRn4ZEzJ2Qqc62trnnwXGHxcKi2qc4zXVM9TllHETpyvTm4tc4to0eWa0krRxMdpfzx4rvjz9hNu6dOPMOV+pV4vXKrPptXa/0NgYrVWfOc3RpO0Iu0mv4muXcjQZvnEYYaVWlJS21aDXV/lvfsOeNmfT8fbc5Lx+5p61ndsVTW/PL+39kvBYmnF/TU5VFe7W20n3q283uU5xRrx+idnFb4PjH80c3PbCYuVKcZ03aUX49j7Cdk4iuW15Kjp/UpYstNbi/PydSBHwGLVWnCpHhOKfd1XiSDnGmnpndRkpJSXhnJyXhc3r0o7NKpKEb3srcX7CIaLItMwxFLykpzi9pqytbcdVfOuEd2eD51iVXW2dtL5++iu+UWK9fP8At/IuNNahrTrKlWltqadm0rppX4rkSvkNS9bU8Ik/KdN0sPJzi5Tnaycrbl2JFZdkY0oNRXP2L/Fws+F0ZTlx7874MvneeV5V5qNSUIwk4xUW1wdru3Fmp01mEq9BSqb5Rk4t9bc/eYbNPT1vtJ/eZrtFfu7+0l8EZZlUI48Wl8Gvpl9k82alJtPZ9atzSpRpwVJ7LqNpyXFJLkU+l86reXjTnOU4Tv5zbaaV7pvuJmu+FDvl8EUumf3ql3v7rFFUHiNtc8jLyLF1KMVJ62l+ejoVSdk30TfgjnVXUGIlPb8rNO90k/mrs2eB0PE+ZP6svgcrRh02uMu5yWzd166cPTUW15/g3GZ55OOCp1Ybp1dlX/lundrw95nspz6vCrDaqSnGUkpRk2003bdfgyfm3/jsN3x+EjPYT0kPrx+KJGPTB1S2vdkHNyrlfXqT8Rf5l5rf08Psl95lHhsVOlLapScZWtdW5l5rb08Psl95lbkeXRxFZU5NxTjJ3Vr7jdjuMcZOXjRGzIznnSjDy3wfXyixXrp/2/kXn61niMvrup50LRbX8W9NO3U9vkNS9bU8IkjNcuhQwNWFNbrJtvi3tLeyFZdjzcVWudr20WlOLmVRsldL6e1++/YwhPhn+Jiko1ppJWS+buS9hANdhdGUpwhJ1JpyinwjzVyxyLKoJeov02UuFRkXNqh6+edEXT+o67rQp1ZOpGb2d6V0+TTRd6g1AsMlGKUqsldJ8IrrIZXpelQntpynJcHK3ze1JczHZ3iHUxFWT/naXdHcvgV0K6cm/cV9KRd23ZODiasl9TfHvpH7iM+xM3eVaa7IvZXuPyhnmIg7xrT9ruvBjKswp0W5Toxqt2ttPdHuVuJIzTOadeNlh4U5cpxe/ue7eT3BKXaq+PngpVZJw9R3Pu+Of3NDp/VHlmqdZKNTk1wn2W5MvMTiY04SnUdoxV2zl1Ko4yUouzi00+1M0+s8c2qMFuUo+Ua7eC/Er78KPrRUeEy7xOrT/wAWcrOZR1+O/BGzHWNabaoWpw5bk5Pv5IgfKLFeun/b+R55RlksRVVOLtubb6JdngaX5DUvW1PCJKm8XH+hpflsr6o9QzE7Iyevvo8tL5/VqVfJVntpxbUna6t8UaDM8ujXpunPcnvTXGLXBojZRp6lhm5RblNq21K25dEi0Ki+yDt7quDp8Oi1Y/p5D23+PHwcxzDA+Rm47cJ2fGDv4rkyKarO9Jxjt1adSNOG+TjK9o/Va+BlX4l/j3RthtPZxWbizx7GpLS9ud8H15WWzs3eze9uV7WvY+QCRohtt+QAD08LnJs5xEI+TpTpRim7eVskru7szWYDE3hepiITlfe6ezsr+lf56lVkOmKM6MKleLcpfOteSVnw3d3xNJQw8YRUYRUYrgkrI53MsqlJqCO26Zj5EK07Hxrjl/sc2zbBOjWqQa3KTa7YvemS8k1DPDXjsqcG77N7NPqma/OsjhiY7/mzj5s+nY+qMhidL4mD9HtrrBp39nEn1ZFV9fZb5KfJwcnDu9ShPXtr9i2+Xf8A6P7/APUmZZq+Faapzg6bk7Rd7pvo9ysZX9RYn1FTwJ+S6crurCVSDpwhJSblxdneyRhbj4qg2n+ptozeoysimm1v4/oiaiwrp4mqnwlLbXapb/jdewk6f1H+jKUJxcoN33Wun+KNZnOSwxMLS+bOPmy6dj6ox2K0viYP0e2usGnf2cT2m+q+pV2GOTiZOHkO6hbT+OfPsz8z7PHipRtHZhC9k+O/i2QMFi5UqkKkOMHffwfYyzwWlMRUa2o+Tjzcre6K3krMdGVIb8O/KRtwdlJfgzerseC9JNaIcsbNtbyHF7/X8j2x2tFOm406bjOStdtWjfjbqZeMW2kldvcl1LCGncU3byMl32S8WzS5DpVUWqldqVRebFebHt7WYepj4sH2M3+hmdQsXqppL3a1ojakw3k8FQg+MZQT79l3MvhPSQ+vH4o3+ossliKOzDzoyUknztdW95l8q0zXlVj5SDhCMk23bk72XU1Yt8FTLufPJv6jh2vKj2RbWkvyLDW+Cf0dVcEnCXZzX4mawWMlRqRqU/Oi/Y+qZ02vh41IuE0pRkrNMxuZaOqwbdD6SHS6Ul2b9zMMPKh2elYbeqdPtVv+RSt/bymSY673b6G/sn/qWVLMYY7D1oQTjPZacXyb4O/NXRkXkWJ9RU8DT6TyWpR251VsuaSUeaSd7s8yKseuHdW+fuZYORm3W+ncn2ve9rX8GKnFptNWadmujXIv8r1fOlTVOdNVFFWT2rO3R7ncuM+0uqzdSi1CpzT82ff0ZmauncVF2dGT+rZr3ElXUZMEplfLFzMC1urevlLfBo8BrOFSahUpuntOyltXV3wvuVjOahwjp4momt0pOa7VLf8AG69h75bprETqR24SpwTTcpbty6LmzX5xk0MTC0t0l5slxX5oj+pTjWrs8PyTlTlZ+M1avqT2trW/lGGyn9Gu1ittJ8JRbsuqaLf9Fyv1s/Gf/UgYvS2Jg90PKLrBrf7OJG/UWJ9RU8CVL07H3KzX4ldWrqV2SoT+8WaHL8uy6c0qc3OXFRk5WfsaVyHrf01P7P8A5MjZTp/EOtTcqcqcYyUnKW61nfd1Zc6tyWpVcKlJbTjHZcVx43TXXmRVKFeRHc9r/ksHCy7CmlV2va8Lz/4Vuif3iX2T+9E25mNJZJVpSlUrLYvHZUXx4ptvpwRpyHnTjO5uL2W3SKp14qU1p8nhQxkJtxTtOPnQfnR9nTtPcrc3yWNdJpuFWPm1I8V2PqjKY7EY/DvZqVKiXKV7xfdJmNWOrv8AWWn8Myyc2eLzZBtfK/n4NpmEKcqc41mlTas23b3nOMfCkptUJSlBfxStv7uw+MRi6lR3qTlP6zbPIucXFdHmWzl+o9RjltahrXv7gAJE4qAWmQZM8RUV19FF3k+v9K7WSco0pVqtSqp0qfb58u5cvabXCYSFKChTioxXL8X1ZV5ebGC7K3z+x0HTekztkrLlqPx8/wBHrGKSSW5I/QChOyAAAAAAAAAAAAAAAAAAAAAAAAAAAAAAAAAAAAAAAB8zpqStJJp8mro+gB5KfFaUw09+w4P+h293AgT0LTv82tNLtUX7zTgkRyro8KTIM+n403uUF/37Gdo6JoLz51Je1Je5X95a4PJ6FH0dOKfXjLxZNBjO+yf+0mbKsOip7hBIAA0koAAAAAAAAAAAAAAAAAAAAAAAAAAAAAAAAAAAAAAAAAAAAAAAAAAAAAAAAAAAAAAAAAAAAAAAAAAAAAAAAAAAAAAAAAAAAAAAAAAAAAAAAAAAAAAAAAAAAAAAAAAAAAAAAAAAAAAAAAAAAAAAAAAAAAAAAAAAAAAAAAAAAAAAAAAAAAAAAAAAAAAAAAAAAAAAAAAAAAAAAAAAAAAAAAAAAAAAAAA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25614" name="AutoShape 14" descr="data:image/jpeg;base64,/9j/4AAQSkZJRgABAQAAAQABAAD/2wCEAAkGBhAQEBARDRAQEBAQEBMTFRISFBAZEhEXFBEWFhYTEhIbHSceFxkjGhUSHy8iIycpLCwsFh4xNTI2OCYrLCkBCQoKDgwOGg8PGjAkHiQ1NSw0NTI0MTQ1Mi4yMjAsMiw2My0uMjUtNCksLDAvMC8tLzYsLyksLCwsKS00LCwsMP/AABEIALIBHAMBIgACEQEDEQH/xAAbAAEAAwEBAQEAAAAAAAAAAAAABAUGBwMCAf/EAEEQAAIBAgMFAwcICgIDAAAAAAABAgMRBAUGEiExQVFhcZETMjNTgaGxFiIjcnOywdEUFSQ0QlJiouHiwtI1Y4L/xAAbAQEAAgMBAQAAAAAAAAAAAAAABAUCAwYBB//EAC0RAAICAgEDAwIGAgMAAAAAAAABAgMEESEFEjETQVEicYGRobHB4RQyYfDx/9oADAMBAAIRAxEAPwDuIAAAAAAAAAAAAAAAAAAAAAAAAAAAAAAAAAAAAAAAAAAAAAAAAAAAAAAAAAAAAAAAAAAAAAAAAAAAAAAAAAAAAAAAAAAAAAAAAAAAAAAAAAAAAAAAAAAAAAAAAAAAAAAAAAAAAAAAAAAAAAAAAAAAAAAAAAAAAAAAAAAAAAAAAAAAAAAAAAAAAAAAAAAAAAAAAAAAAAAAAAAAAAAAB+OVt73JAH6DxWNpuTipxckrtXW5dvQ9j1po8Uk/DAAPD0pcZqzD05uD2pNOzcUrJ9OO8tcNiY1IRnTe1GSumcsbN3o1/s3/ANyLTLw4U1qUfJzvTep25N7hNLXlF6ACrOiAAAAAAAAAIuZ5jChTdSd7LckuLb4JFLl2so1KihUp7Ck7KSlfe+Ce5FjqDK3iKLhFpSTUo34Nq6s/FmZyvStd1YurHYhGSbba32d7KxYUQodTc3yUmbdmRyIxpX0/b89/Bq80zilh0nVbvLhFb2/8HxlWeUsTdU21KPGMtzt1XVGa1v6eH2f/ACZ4aPf7VH6k/wADYsSDx/U9/Jpl1O1Z3oaXbvX9m9PmpUUU5SaSSu2+CSPorNSv9lrfVX3kV0I90lH5Ly6fp1yn8JsjU9YYeU9n56Tdttr5vxukXiZyc6hlz+hpfZx+6idm4sKdOPuU/SeoWZTkrNcEgAFcXoAAAAAAAAAKzH6gpUKqp1lKN4qSla63trfz5FmUWrMHRnTUqs1TlF2hJptO6vsu3cbqIxlNRn4ZEzJ2Qqc62trnnwXGHxcKi2qc4zXVM9TllHETpyvTm4tc4to0eWa0krRxMdpfzx4rvjz9hNu6dOPMOV+pV4vXKrPptXa/0NgYrVWfOc3RpO0Iu0mv4muXcjQZvnEYYaVWlJS21aDXV/lvfsOeNmfT8fbc5Lx+5p61ndsVTW/PL+39kvBYmnF/TU5VFe7W20n3q283uU5xRrx+idnFb4PjH80c3PbCYuVKcZ03aUX49j7Cdk4iuW15Kjp/UpYstNbi/PydSBHwGLVWnCpHhOKfd1XiSDnGmnpndRkpJSXhnJyXhc3r0o7NKpKEb3srcX7CIaLItMwxFLykpzi9pqytbcdVfOuEd2eD51iVXW2dtL5++iu+UWK9fP8At/IuNNahrTrKlWltqadm0rppX4rkSvkNS9bU8Ik/KdN0sPJzi5Tnaycrbl2JFZdkY0oNRXP2L/Fws+F0ZTlx7874MvneeV5V5qNSUIwk4xUW1wdru3Fmp01mEq9BSqb5Rk4t9bc/eYbNPT1vtJ/eZrtFfu7+0l8EZZlUI48Wl8Gvpl9k82alJtPZ9atzSpRpwVJ7LqNpyXFJLkU+l86reXjTnOU4Tv5zbaaV7pvuJmu+FDvl8EUumf3ql3v7rFFUHiNtc8jLyLF1KMVJ62l+ejoVSdk30TfgjnVXUGIlPb8rNO90k/mrs2eB0PE+ZP6svgcrRh02uMu5yWzd166cPTUW15/g3GZ55OOCp1Ybp1dlX/lundrw95nspz6vCrDaqSnGUkpRk2003bdfgyfm3/jsN3x+EjPYT0kPrx+KJGPTB1S2vdkHNyrlfXqT8Rf5l5rf08Psl95lHhsVOlLapScZWtdW5l5rb08Psl95lbkeXRxFZU5NxTjJ3Vr7jdjuMcZOXjRGzIznnSjDy3wfXyixXrp/2/kXn61niMvrup50LRbX8W9NO3U9vkNS9bU8IkjNcuhQwNWFNbrJtvi3tLeyFZdjzcVWudr20WlOLmVRsldL6e1++/YwhPhn+Jiko1ppJWS+buS9hANdhdGUpwhJ1JpyinwjzVyxyLKoJeov02UuFRkXNqh6+edEXT+o67rQp1ZOpGb2d6V0+TTRd6g1AsMlGKUqsldJ8IrrIZXpelQntpynJcHK3ze1JczHZ3iHUxFWT/naXdHcvgV0K6cm/cV9KRd23ZODiasl9TfHvpH7iM+xM3eVaa7IvZXuPyhnmIg7xrT9ruvBjKswp0W5Toxqt2ttPdHuVuJIzTOadeNlh4U5cpxe/ue7eT3BKXaq+PngpVZJw9R3Pu+Of3NDp/VHlmqdZKNTk1wn2W5MvMTiY04SnUdoxV2zl1Ko4yUouzi00+1M0+s8c2qMFuUo+Ua7eC/Er78KPrRUeEy7xOrT/wAWcrOZR1+O/BGzHWNabaoWpw5bk5Pv5IgfKLFeun/b+R55RlksRVVOLtubb6JdngaX5DUvW1PCJKm8XH+hpflsr6o9QzE7Iyevvo8tL5/VqVfJVntpxbUna6t8UaDM8ujXpunPcnvTXGLXBojZRp6lhm5RblNq21K25dEi0Ki+yDt7quDp8Oi1Y/p5D23+PHwcxzDA+Rm47cJ2fGDv4rkyKarO9Jxjt1adSNOG+TjK9o/Va+BlX4l/j3RthtPZxWbizx7GpLS9ud8H15WWzs3eze9uV7WvY+QCRohtt+QAD08LnJs5xEI+TpTpRim7eVskru7szWYDE3hepiITlfe6ezsr+lf56lVkOmKM6MKleLcpfOteSVnw3d3xNJQw8YRUYRUYrgkrI53MsqlJqCO26Zj5EK07Hxrjl/sc2zbBOjWqQa3KTa7YvemS8k1DPDXjsqcG77N7NPqma/OsjhiY7/mzj5s+nY+qMhidL4mD9HtrrBp39nEn1ZFV9fZb5KfJwcnDu9ShPXtr9i2+Xf8A6P7/APUmZZq+Faapzg6bk7Rd7pvo9ysZX9RYn1FTwJ+S6crurCVSDpwhJSblxdneyRhbj4qg2n+ptozeoysimm1v4/oiaiwrp4mqnwlLbXapb/jdewk6f1H+jKUJxcoN33Wun+KNZnOSwxMLS+bOPmy6dj6ox2K0viYP0e2usGnf2cT2m+q+pV2GOTiZOHkO6hbT+OfPsz8z7PHipRtHZhC9k+O/i2QMFi5UqkKkOMHffwfYyzwWlMRUa2o+Tjzcre6K3krMdGVIb8O/KRtwdlJfgzerseC9JNaIcsbNtbyHF7/X8j2x2tFOm406bjOStdtWjfjbqZeMW2kldvcl1LCGncU3byMl32S8WzS5DpVUWqldqVRebFebHt7WYepj4sH2M3+hmdQsXqppL3a1ojakw3k8FQg+MZQT79l3MvhPSQ+vH4o3+ossliKOzDzoyUknztdW95l8q0zXlVj5SDhCMk23bk72XU1Yt8FTLufPJv6jh2vKj2RbWkvyLDW+Cf0dVcEnCXZzX4mawWMlRqRqU/Oi/Y+qZ02vh41IuE0pRkrNMxuZaOqwbdD6SHS6Ul2b9zMMPKh2elYbeqdPtVv+RSt/bymSY673b6G/sn/qWVLMYY7D1oQTjPZacXyb4O/NXRkXkWJ9RU8DT6TyWpR251VsuaSUeaSd7s8yKseuHdW+fuZYORm3W+ncn2ve9rX8GKnFptNWadmujXIv8r1fOlTVOdNVFFWT2rO3R7ncuM+0uqzdSi1CpzT82ff0ZmauncVF2dGT+rZr3ElXUZMEplfLFzMC1urevlLfBo8BrOFSahUpuntOyltXV3wvuVjOahwjp4momt0pOa7VLf8AG69h75bprETqR24SpwTTcpbty6LmzX5xk0MTC0t0l5slxX5oj+pTjWrs8PyTlTlZ+M1avqT2trW/lGGyn9Gu1ittJ8JRbsuqaLf9Fyv1s/Gf/UgYvS2Jg90PKLrBrf7OJG/UWJ9RU8CVL07H3KzX4ldWrqV2SoT+8WaHL8uy6c0qc3OXFRk5WfsaVyHrf01P7P8A5MjZTp/EOtTcqcqcYyUnKW61nfd1Zc6tyWpVcKlJbTjHZcVx43TXXmRVKFeRHc9r/ksHCy7CmlV2va8Lz/4Vuif3iX2T+9E25mNJZJVpSlUrLYvHZUXx4ptvpwRpyHnTjO5uL2W3SKp14qU1p8nhQxkJtxTtOPnQfnR9nTtPcrc3yWNdJpuFWPm1I8V2PqjKY7EY/DvZqVKiXKV7xfdJmNWOrv8AWWn8Myyc2eLzZBtfK/n4NpmEKcqc41mlTas23b3nOMfCkptUJSlBfxStv7uw+MRi6lR3qTlP6zbPIucXFdHmWzl+o9RjltahrXv7gAJE4qAWmQZM8RUV19FF3k+v9K7WSco0pVqtSqp0qfb58u5cvabXCYSFKChTioxXL8X1ZV5ebGC7K3z+x0HTekztkrLlqPx8/wBHrGKSSW5I/QChOyAAAAAAAAAAAAAAAAAAAAAAAAAAAAAAAAAAAAAAAB8zpqStJJp8mro+gB5KfFaUw09+w4P+h293AgT0LTv82tNLtUX7zTgkRyro8KTIM+n403uUF/37Gdo6JoLz51Je1Je5X95a4PJ6FH0dOKfXjLxZNBjO+yf+0mbKsOip7hBIAA0koAAAAAAAAAAAAAAAAAAAAAAAAAAAAAAAAAAAAAAAAAAAAAAAAAAAAAAAAAAAAAAAAAAAAAAAAAAAAAAAAAAAAAAAAAAAAAAAAAAAAAAAAAAAAAAAAAAAAAAAAAAAAAAAAAAAAAAAAAAAAAAAAAAAAAAAAAAAAAAAAAAAAAAAAAAAAAAAAAAAAAAAAAAAAAAAAAAAAAAAAAAAAAAAAAAAAAAAAAA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sp>
        <p:nvSpPr>
          <p:cNvPr id="25616" name="AutoShape 16" descr="data:image/jpeg;base64,/9j/4AAQSkZJRgABAQAAAQABAAD/2wCEAAkGBhAQEBARDRAQEBAQEBMTFRISFBAZEhEXFBEWFhYTEhIbHSceFxkjGhUSHy8iIycpLCwsFh4xNTI2OCYrLCkBCQoKDgwOGg8PGjAkHiQ1NSw0NTI0MTQ1Mi4yMjAsMiw2My0uMjUtNCksLDAvMC8tLzYsLyksLCwsKS00LCwsMP/AABEIALIBHAMBIgACEQEDEQH/xAAbAAEAAwEBAQEAAAAAAAAAAAAABAUGBwMCAf/EAEEQAAIBAgMFAwcICgIDAAAAAAABAgMRBAUGEiExQVFhcZETMjNTgaGxFiIjcnOywdEUFSQ0QlJiouHiwtI1Y4L/xAAbAQEAAgMBAQAAAAAAAAAAAAAABAUCAwYBB//EAC0RAAICAgEDAwIGAgMAAAAAAAABAgMEESEFEjETQVEicYGRobHB4RQyYfDx/9oADAMBAAIRAxEAPwDuIAAAAAAAAAAAAAAAAAAAAAAAAAAAAAAAAAAAAAAAAAAAAAAAAAAAAAAAAAAAAAAAAAAAAAAAAAAAAAAAAAAAAAAAAAAAAAAAAAAAAAAAAAAAAAAAAAAAAAAAAAAAAAAAAAAAAAAAAAAAAAAAAAAAAAAAAAAAAAAAAAAAAAAAAAAAAAAAAAAAAAAAAAAAAAAAAAAAAAAAAAAAAAAAB+OVt73JAH6DxWNpuTipxckrtXW5dvQ9j1po8Uk/DAAPD0pcZqzD05uD2pNOzcUrJ9OO8tcNiY1IRnTe1GSumcsbN3o1/s3/ANyLTLw4U1qUfJzvTep25N7hNLXlF6ACrOiAAAAAAAAAIuZ5jChTdSd7LckuLb4JFLl2so1KihUp7Ck7KSlfe+Ce5FjqDK3iKLhFpSTUo34Nq6s/FmZyvStd1YurHYhGSbba32d7KxYUQodTc3yUmbdmRyIxpX0/b89/Bq80zilh0nVbvLhFb2/8HxlWeUsTdU21KPGMtzt1XVGa1v6eH2f/ACZ4aPf7VH6k/wADYsSDx/U9/Jpl1O1Z3oaXbvX9m9PmpUUU5SaSSu2+CSPorNSv9lrfVX3kV0I90lH5Ly6fp1yn8JsjU9YYeU9n56Tdttr5vxukXiZyc6hlz+hpfZx+6idm4sKdOPuU/SeoWZTkrNcEgAFcXoAAAAAAAAAKzH6gpUKqp1lKN4qSla63trfz5FmUWrMHRnTUqs1TlF2hJptO6vsu3cbqIxlNRn4ZEzJ2Qqc62trnnwXGHxcKi2qc4zXVM9TllHETpyvTm4tc4to0eWa0krRxMdpfzx4rvjz9hNu6dOPMOV+pV4vXKrPptXa/0NgYrVWfOc3RpO0Iu0mv4muXcjQZvnEYYaVWlJS21aDXV/lvfsOeNmfT8fbc5Lx+5p61ndsVTW/PL+39kvBYmnF/TU5VFe7W20n3q283uU5xRrx+idnFb4PjH80c3PbCYuVKcZ03aUX49j7Cdk4iuW15Kjp/UpYstNbi/PydSBHwGLVWnCpHhOKfd1XiSDnGmnpndRkpJSXhnJyXhc3r0o7NKpKEb3srcX7CIaLItMwxFLykpzi9pqytbcdVfOuEd2eD51iVXW2dtL5++iu+UWK9fP8At/IuNNahrTrKlWltqadm0rppX4rkSvkNS9bU8Ik/KdN0sPJzi5Tnaycrbl2JFZdkY0oNRXP2L/Fws+F0ZTlx7874MvneeV5V5qNSUIwk4xUW1wdru3Fmp01mEq9BSqb5Rk4t9bc/eYbNPT1vtJ/eZrtFfu7+0l8EZZlUI48Wl8Gvpl9k82alJtPZ9atzSpRpwVJ7LqNpyXFJLkU+l86reXjTnOU4Tv5zbaaV7pvuJmu+FDvl8EUumf3ql3v7rFFUHiNtc8jLyLF1KMVJ62l+ejoVSdk30TfgjnVXUGIlPb8rNO90k/mrs2eB0PE+ZP6svgcrRh02uMu5yWzd166cPTUW15/g3GZ55OOCp1Ybp1dlX/lundrw95nspz6vCrDaqSnGUkpRk2003bdfgyfm3/jsN3x+EjPYT0kPrx+KJGPTB1S2vdkHNyrlfXqT8Rf5l5rf08Psl95lHhsVOlLapScZWtdW5l5rb08Psl95lbkeXRxFZU5NxTjJ3Vr7jdjuMcZOXjRGzIznnSjDy3wfXyixXrp/2/kXn61niMvrup50LRbX8W9NO3U9vkNS9bU8IkjNcuhQwNWFNbrJtvi3tLeyFZdjzcVWudr20WlOLmVRsldL6e1++/YwhPhn+Jiko1ppJWS+buS9hANdhdGUpwhJ1JpyinwjzVyxyLKoJeov02UuFRkXNqh6+edEXT+o67rQp1ZOpGb2d6V0+TTRd6g1AsMlGKUqsldJ8IrrIZXpelQntpynJcHK3ze1JczHZ3iHUxFWT/naXdHcvgV0K6cm/cV9KRd23ZODiasl9TfHvpH7iM+xM3eVaa7IvZXuPyhnmIg7xrT9ruvBjKswp0W5Toxqt2ttPdHuVuJIzTOadeNlh4U5cpxe/ue7eT3BKXaq+PngpVZJw9R3Pu+Of3NDp/VHlmqdZKNTk1wn2W5MvMTiY04SnUdoxV2zl1Ko4yUouzi00+1M0+s8c2qMFuUo+Ua7eC/Er78KPrRUeEy7xOrT/wAWcrOZR1+O/BGzHWNabaoWpw5bk5Pv5IgfKLFeun/b+R55RlksRVVOLtubb6JdngaX5DUvW1PCJKm8XH+hpflsr6o9QzE7Iyevvo8tL5/VqVfJVntpxbUna6t8UaDM8ujXpunPcnvTXGLXBojZRp6lhm5RblNq21K25dEi0Ki+yDt7quDp8Oi1Y/p5D23+PHwcxzDA+Rm47cJ2fGDv4rkyKarO9Jxjt1adSNOG+TjK9o/Va+BlX4l/j3RthtPZxWbizx7GpLS9ud8H15WWzs3eze9uV7WvY+QCRohtt+QAD08LnJs5xEI+TpTpRim7eVskru7szWYDE3hepiITlfe6ezsr+lf56lVkOmKM6MKleLcpfOteSVnw3d3xNJQw8YRUYRUYrgkrI53MsqlJqCO26Zj5EK07Hxrjl/sc2zbBOjWqQa3KTa7YvemS8k1DPDXjsqcG77N7NPqma/OsjhiY7/mzj5s+nY+qMhidL4mD9HtrrBp39nEn1ZFV9fZb5KfJwcnDu9ShPXtr9i2+Xf8A6P7/APUmZZq+Faapzg6bk7Rd7pvo9ysZX9RYn1FTwJ+S6crurCVSDpwhJSblxdneyRhbj4qg2n+ptozeoysimm1v4/oiaiwrp4mqnwlLbXapb/jdewk6f1H+jKUJxcoN33Wun+KNZnOSwxMLS+bOPmy6dj6ox2K0viYP0e2usGnf2cT2m+q+pV2GOTiZOHkO6hbT+OfPsz8z7PHipRtHZhC9k+O/i2QMFi5UqkKkOMHffwfYyzwWlMRUa2o+Tjzcre6K3krMdGVIb8O/KRtwdlJfgzerseC9JNaIcsbNtbyHF7/X8j2x2tFOm406bjOStdtWjfjbqZeMW2kldvcl1LCGncU3byMl32S8WzS5DpVUWqldqVRebFebHt7WYepj4sH2M3+hmdQsXqppL3a1ojakw3k8FQg+MZQT79l3MvhPSQ+vH4o3+ossliKOzDzoyUknztdW95l8q0zXlVj5SDhCMk23bk72XU1Yt8FTLufPJv6jh2vKj2RbWkvyLDW+Cf0dVcEnCXZzX4mawWMlRqRqU/Oi/Y+qZ02vh41IuE0pRkrNMxuZaOqwbdD6SHS6Ul2b9zMMPKh2elYbeqdPtVv+RSt/bymSY673b6G/sn/qWVLMYY7D1oQTjPZacXyb4O/NXRkXkWJ9RU8DT6TyWpR251VsuaSUeaSd7s8yKseuHdW+fuZYORm3W+ncn2ve9rX8GKnFptNWadmujXIv8r1fOlTVOdNVFFWT2rO3R7ncuM+0uqzdSi1CpzT82ff0ZmauncVF2dGT+rZr3ElXUZMEplfLFzMC1urevlLfBo8BrOFSahUpuntOyltXV3wvuVjOahwjp4momt0pOa7VLf8AG69h75bprETqR24SpwTTcpbty6LmzX5xk0MTC0t0l5slxX5oj+pTjWrs8PyTlTlZ+M1avqT2trW/lGGyn9Gu1ittJ8JRbsuqaLf9Fyv1s/Gf/UgYvS2Jg90PKLrBrf7OJG/UWJ9RU8CVL07H3KzX4ldWrqV2SoT+8WaHL8uy6c0qc3OXFRk5WfsaVyHrf01P7P8A5MjZTp/EOtTcqcqcYyUnKW61nfd1Zc6tyWpVcKlJbTjHZcVx43TXXmRVKFeRHc9r/ksHCy7CmlV2va8Lz/4Vuif3iX2T+9E25mNJZJVpSlUrLYvHZUXx4ptvpwRpyHnTjO5uL2W3SKp14qU1p8nhQxkJtxTtOPnQfnR9nTtPcrc3yWNdJpuFWPm1I8V2PqjKY7EY/DvZqVKiXKV7xfdJmNWOrv8AWWn8Myyc2eLzZBtfK/n4NpmEKcqc41mlTas23b3nOMfCkptUJSlBfxStv7uw+MRi6lR3qTlP6zbPIucXFdHmWzl+o9RjltahrXv7gAJE4qAWmQZM8RUV19FF3k+v9K7WSco0pVqtSqp0qfb58u5cvabXCYSFKChTioxXL8X1ZV5ebGC7K3z+x0HTekztkrLlqPx8/wBHrGKSSW5I/QChOyAAAAAAAAAAAAAAAAAAAAAAAAAAAAAAAAAAAAAAAB8zpqStJJp8mro+gB5KfFaUw09+w4P+h293AgT0LTv82tNLtUX7zTgkRyro8KTIM+n403uUF/37Gdo6JoLz51Je1Je5X95a4PJ6FH0dOKfXjLxZNBjO+yf+0mbKsOip7hBIAA0koAAAAAAAAAAAAAAAAAAAAAAAAAAAAAAAAAAAAAAAAAAAAAAAAAAAAAAAAAAAAAAAAAAAAAAAAAAAAAAAAAAAAAAAAAAAAAAAAAAAAAAAAAAAAAAAAAAAAAAAAAAAAAAAAAAAAAAAAAAAAAAAAAAAAAAAAAAAAAAAAAAAAAAAAAAAAAAAAAAAAAAAAAAAAAAAAAAAAAAAAAAAAAAAAAAAAAAAAAA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a:p>
        </p:txBody>
      </p:sp>
      <p:pic>
        <p:nvPicPr>
          <p:cNvPr id="25620" name="Picture 20" descr="https://encrypted-tbn2.gstatic.com/images?q=tbn:ANd9GcRw8Q5iIdGee9MCDQ3l1v7UfSahDbvPsjq2KOQSQIwSyIcB4jvQ4w"/>
          <p:cNvPicPr>
            <a:picLocks noChangeAspect="1" noChangeArrowheads="1"/>
          </p:cNvPicPr>
          <p:nvPr/>
        </p:nvPicPr>
        <p:blipFill>
          <a:blip r:embed="rId7" cstate="print"/>
          <a:srcRect/>
          <a:stretch>
            <a:fillRect/>
          </a:stretch>
        </p:blipFill>
        <p:spPr bwMode="auto">
          <a:xfrm>
            <a:off x="6300192" y="1124744"/>
            <a:ext cx="2143125" cy="21431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err="1" smtClean="0"/>
              <a:t>Hbase</a:t>
            </a:r>
            <a:r>
              <a:rPr lang="en-US" altLang="zh-TW" dirty="0" smtClean="0"/>
              <a:t> at Twitter</a:t>
            </a:r>
            <a:endParaRPr lang="zh-TW" altLang="en-US" dirty="0"/>
          </a:p>
        </p:txBody>
      </p:sp>
      <p:sp>
        <p:nvSpPr>
          <p:cNvPr id="3" name="內容版面配置區 2"/>
          <p:cNvSpPr>
            <a:spLocks noGrp="1"/>
          </p:cNvSpPr>
          <p:nvPr>
            <p:ph sz="quarter" idx="1"/>
          </p:nvPr>
        </p:nvSpPr>
        <p:spPr/>
        <p:txBody>
          <a:bodyPr/>
          <a:lstStyle/>
          <a:p>
            <a:r>
              <a:rPr lang="en-US" altLang="zh-TW" dirty="0" smtClean="0"/>
              <a:t>Data in Twitter</a:t>
            </a:r>
          </a:p>
          <a:p>
            <a:pPr lvl="1"/>
            <a:r>
              <a:rPr lang="en-US" altLang="zh-TW" dirty="0" smtClean="0"/>
              <a:t>HDFS</a:t>
            </a:r>
          </a:p>
          <a:p>
            <a:pPr lvl="1"/>
            <a:r>
              <a:rPr lang="en-US" altLang="zh-TW" dirty="0" smtClean="0"/>
              <a:t>Cassandra ( Created by Facebook )</a:t>
            </a:r>
          </a:p>
          <a:p>
            <a:pPr lvl="1"/>
            <a:r>
              <a:rPr lang="en-US" altLang="zh-TW" dirty="0" smtClean="0"/>
              <a:t>HBase</a:t>
            </a:r>
          </a:p>
          <a:p>
            <a:pPr lvl="1"/>
            <a:r>
              <a:rPr lang="en-US" altLang="zh-TW" dirty="0" smtClean="0"/>
              <a:t>FlockDB ( Created by Twitter )</a:t>
            </a:r>
          </a:p>
          <a:p>
            <a:pPr lvl="2"/>
            <a:r>
              <a:rPr lang="en-US" altLang="zh-TW" dirty="0" smtClean="0"/>
              <a:t>fault-tolerant graph database</a:t>
            </a:r>
            <a:endParaRPr lang="zh-TW" altLang="en-US" dirty="0"/>
          </a:p>
        </p:txBody>
      </p:sp>
      <p:pic>
        <p:nvPicPr>
          <p:cNvPr id="1026" name="Picture 2"/>
          <p:cNvPicPr>
            <a:picLocks noChangeAspect="1" noChangeArrowheads="1"/>
          </p:cNvPicPr>
          <p:nvPr/>
        </p:nvPicPr>
        <p:blipFill>
          <a:blip r:embed="rId2" cstate="print"/>
          <a:srcRect/>
          <a:stretch>
            <a:fillRect/>
          </a:stretch>
        </p:blipFill>
        <p:spPr bwMode="auto">
          <a:xfrm>
            <a:off x="827584" y="4293096"/>
            <a:ext cx="6120680" cy="15688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內容版面配置區 2"/>
          <p:cNvSpPr>
            <a:spLocks noGrp="1"/>
          </p:cNvSpPr>
          <p:nvPr>
            <p:ph sz="quarter" idx="1"/>
          </p:nvPr>
        </p:nvSpPr>
        <p:spPr>
          <a:xfrm>
            <a:off x="457200" y="1600200"/>
            <a:ext cx="7467600" cy="4873752"/>
          </a:xfrm>
        </p:spPr>
        <p:txBody>
          <a:bodyPr/>
          <a:lstStyle/>
          <a:p>
            <a:r>
              <a:rPr lang="en-US" altLang="zh-TW" dirty="0" smtClean="0"/>
              <a:t>Data in Facebook</a:t>
            </a:r>
          </a:p>
          <a:p>
            <a:pPr lvl="1"/>
            <a:r>
              <a:rPr lang="en-US" altLang="zh-TW" dirty="0" smtClean="0"/>
              <a:t>HDFS</a:t>
            </a:r>
          </a:p>
          <a:p>
            <a:pPr lvl="1"/>
            <a:r>
              <a:rPr lang="en-US" altLang="zh-TW" dirty="0" smtClean="0"/>
              <a:t>Cassandra ( Created by Facebook )</a:t>
            </a:r>
          </a:p>
          <a:p>
            <a:pPr lvl="1"/>
            <a:r>
              <a:rPr lang="en-US" altLang="zh-TW" dirty="0" smtClean="0"/>
              <a:t>HBase</a:t>
            </a:r>
          </a:p>
        </p:txBody>
      </p:sp>
      <p:sp>
        <p:nvSpPr>
          <p:cNvPr id="2" name="標題 1"/>
          <p:cNvSpPr>
            <a:spLocks noGrp="1"/>
          </p:cNvSpPr>
          <p:nvPr>
            <p:ph type="title"/>
          </p:nvPr>
        </p:nvSpPr>
        <p:spPr/>
        <p:txBody>
          <a:bodyPr/>
          <a:lstStyle/>
          <a:p>
            <a:r>
              <a:rPr lang="en-US" altLang="zh-TW" dirty="0" err="1" smtClean="0"/>
              <a:t>Hbase</a:t>
            </a:r>
            <a:r>
              <a:rPr lang="en-US" altLang="zh-TW" dirty="0" smtClean="0"/>
              <a:t> at Facebook</a:t>
            </a:r>
            <a:endParaRPr lang="zh-TW" altLang="en-US" dirty="0"/>
          </a:p>
        </p:txBody>
      </p:sp>
      <p:pic>
        <p:nvPicPr>
          <p:cNvPr id="4" name="Picture 2"/>
          <p:cNvPicPr>
            <a:picLocks noChangeAspect="1" noChangeArrowheads="1"/>
          </p:cNvPicPr>
          <p:nvPr/>
        </p:nvPicPr>
        <p:blipFill>
          <a:blip r:embed="rId2" cstate="print"/>
          <a:srcRect/>
          <a:stretch>
            <a:fillRect/>
          </a:stretch>
        </p:blipFill>
        <p:spPr bwMode="auto">
          <a:xfrm>
            <a:off x="57150" y="1914525"/>
            <a:ext cx="9028113" cy="3028950"/>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a:stretch>
            <a:fillRect/>
          </a:stretch>
        </p:blipFill>
        <p:spPr bwMode="auto">
          <a:xfrm>
            <a:off x="747713" y="2752725"/>
            <a:ext cx="7646987" cy="1352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par>
                                <p:cTn id="15" presetID="2" presetClass="exit" presetSubtype="4" fill="hold" nodeType="withEffect">
                                  <p:stCondLst>
                                    <p:cond delay="0"/>
                                  </p:stCondLst>
                                  <p:childTnLst>
                                    <p:anim calcmode="lin" valueType="num">
                                      <p:cBhvr additive="base">
                                        <p:cTn id="16" dur="500"/>
                                        <p:tgtEl>
                                          <p:spTgt spid="4"/>
                                        </p:tgtEl>
                                        <p:attrNameLst>
                                          <p:attrName>ppt_x</p:attrName>
                                        </p:attrNameLst>
                                      </p:cBhvr>
                                      <p:tavLst>
                                        <p:tav tm="0">
                                          <p:val>
                                            <p:strVal val="ppt_x"/>
                                          </p:val>
                                        </p:tav>
                                        <p:tav tm="100000">
                                          <p:val>
                                            <p:strVal val="ppt_x"/>
                                          </p:val>
                                        </p:tav>
                                      </p:tavLst>
                                    </p:anim>
                                    <p:anim calcmode="lin" valueType="num">
                                      <p:cBhvr additive="base">
                                        <p:cTn id="17" dur="500"/>
                                        <p:tgtEl>
                                          <p:spTgt spid="4"/>
                                        </p:tgtEl>
                                        <p:attrNameLst>
                                          <p:attrName>ppt_y</p:attrName>
                                        </p:attrNameLst>
                                      </p:cBhvr>
                                      <p:tavLst>
                                        <p:tav tm="0">
                                          <p:val>
                                            <p:strVal val="ppt_y"/>
                                          </p:val>
                                        </p:tav>
                                        <p:tav tm="100000">
                                          <p:val>
                                            <p:strVal val="1+ppt_h/2"/>
                                          </p:val>
                                        </p:tav>
                                      </p:tavLst>
                                    </p:anim>
                                    <p:set>
                                      <p:cBhvr>
                                        <p:cTn id="1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壁窗">
  <a:themeElements>
    <a:clrScheme name="壁窗">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壁窗">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壁窗">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壁窗">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4863</TotalTime>
  <Words>1033</Words>
  <Application>Microsoft Office PowerPoint</Application>
  <PresentationFormat>如螢幕大小 (4:3)</PresentationFormat>
  <Paragraphs>239</Paragraphs>
  <Slides>32</Slides>
  <Notes>5</Notes>
  <HiddenSlides>0</HiddenSlides>
  <MMClips>0</MMClips>
  <ScaleCrop>false</ScaleCrop>
  <HeadingPairs>
    <vt:vector size="4" baseType="variant">
      <vt:variant>
        <vt:lpstr>佈景主題</vt:lpstr>
      </vt:variant>
      <vt:variant>
        <vt:i4>1</vt:i4>
      </vt:variant>
      <vt:variant>
        <vt:lpstr>投影片標題</vt:lpstr>
      </vt:variant>
      <vt:variant>
        <vt:i4>32</vt:i4>
      </vt:variant>
    </vt:vector>
  </HeadingPairs>
  <TitlesOfParts>
    <vt:vector size="33" baseType="lpstr">
      <vt:lpstr>壁窗</vt:lpstr>
      <vt:lpstr>HBase 簡介 : 資料格式與運作架構 </vt:lpstr>
      <vt:lpstr>Agenda</vt:lpstr>
      <vt:lpstr>Story of HBase</vt:lpstr>
      <vt:lpstr>Features of HBase</vt:lpstr>
      <vt:lpstr>Features of HBase</vt:lpstr>
      <vt:lpstr>Members and Contributors</vt:lpstr>
      <vt:lpstr>Powered by HBase</vt:lpstr>
      <vt:lpstr>Hbase at Twitter</vt:lpstr>
      <vt:lpstr>Hbase at Facebook</vt:lpstr>
      <vt:lpstr>NoSQL Database的選擇</vt:lpstr>
      <vt:lpstr>Responsibility of Nodes</vt:lpstr>
      <vt:lpstr>Responsibility of Nodes</vt:lpstr>
      <vt:lpstr>Responsibility of Nodes</vt:lpstr>
      <vt:lpstr>Responsibility of Nodes</vt:lpstr>
      <vt:lpstr>Responsibility of Nodes</vt:lpstr>
      <vt:lpstr>Responsibility of Nodes</vt:lpstr>
      <vt:lpstr>Architecture - Data Structure</vt:lpstr>
      <vt:lpstr>Data Format</vt:lpstr>
      <vt:lpstr>RDB Data Format</vt:lpstr>
      <vt:lpstr>HBase Data format</vt:lpstr>
      <vt:lpstr>Region</vt:lpstr>
      <vt:lpstr>Region</vt:lpstr>
      <vt:lpstr>Memstore Flush</vt:lpstr>
      <vt:lpstr>投影片 24</vt:lpstr>
      <vt:lpstr>HFile</vt:lpstr>
      <vt:lpstr>Compaction</vt:lpstr>
      <vt:lpstr>Compaction的好處</vt:lpstr>
      <vt:lpstr>Performance Notes</vt:lpstr>
      <vt:lpstr>Performance Notes</vt:lpstr>
      <vt:lpstr>Performance Notes</vt:lpstr>
      <vt:lpstr>Performance of Keys</vt:lpstr>
      <vt:lpstr>Take a look!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HBase 筆記</dc:title>
  <dc:creator>hubert_nb</dc:creator>
  <cp:lastModifiedBy>island</cp:lastModifiedBy>
  <cp:revision>272</cp:revision>
  <dcterms:created xsi:type="dcterms:W3CDTF">2012-05-31T06:59:26Z</dcterms:created>
  <dcterms:modified xsi:type="dcterms:W3CDTF">2013-03-10T02:34:22Z</dcterms:modified>
</cp:coreProperties>
</file>