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F5527-78AB-4B35-8C19-597873A2F08C}" type="datetimeFigureOut">
              <a:rPr lang="zh-TW" altLang="en-US" smtClean="0"/>
              <a:t>2012/2/22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4EFA5-E613-4628-A7B5-6CF1FCF5781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1520" y="5949280"/>
            <a:ext cx="8712968" cy="7200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</a:t>
            </a: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儲存設施</a:t>
            </a:r>
            <a:endParaRPr lang="zh-TW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0" y="5157192"/>
            <a:ext cx="8712968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</a:t>
            </a:r>
            <a:r>
              <a:rPr lang="zh-TW" alt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網路設施</a:t>
            </a:r>
            <a:endParaRPr lang="zh-TW" alt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4365104"/>
            <a:ext cx="8712968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 </a:t>
            </a:r>
            <a:r>
              <a:rPr lang="zh-TW" alt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計算設施</a:t>
            </a:r>
            <a:endParaRPr lang="zh-TW" alt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圓角矩形 6"/>
          <p:cNvSpPr/>
          <p:nvPr/>
        </p:nvSpPr>
        <p:spPr>
          <a:xfrm>
            <a:off x="251520" y="3429000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ERP</a:t>
            </a:r>
          </a:p>
          <a:p>
            <a:pPr algn="ctr"/>
            <a:r>
              <a:rPr lang="zh-TW" altLang="en-US" dirty="0"/>
              <a:t>金流</a:t>
            </a:r>
          </a:p>
        </p:txBody>
      </p:sp>
      <p:sp>
        <p:nvSpPr>
          <p:cNvPr id="8" name="圓角矩形 7"/>
          <p:cNvSpPr/>
          <p:nvPr/>
        </p:nvSpPr>
        <p:spPr>
          <a:xfrm>
            <a:off x="1763688" y="3429000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CRM</a:t>
            </a:r>
          </a:p>
          <a:p>
            <a:pPr algn="ctr"/>
            <a:r>
              <a:rPr lang="zh-TW" altLang="en-US" dirty="0" smtClean="0"/>
              <a:t>人事</a:t>
            </a:r>
            <a:endParaRPr lang="zh-TW" altLang="en-US" dirty="0"/>
          </a:p>
        </p:txBody>
      </p:sp>
      <p:sp>
        <p:nvSpPr>
          <p:cNvPr id="9" name="圓角矩形 8"/>
          <p:cNvSpPr/>
          <p:nvPr/>
        </p:nvSpPr>
        <p:spPr>
          <a:xfrm>
            <a:off x="3275856" y="3429000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dirty="0" smtClean="0"/>
          </a:p>
          <a:p>
            <a:pPr algn="ctr"/>
            <a:r>
              <a:rPr lang="zh-TW" altLang="en-US" dirty="0" smtClean="0"/>
              <a:t>倉管</a:t>
            </a:r>
            <a:r>
              <a:rPr lang="en-US" altLang="zh-TW" dirty="0" smtClean="0"/>
              <a:t>/</a:t>
            </a:r>
            <a:r>
              <a:rPr lang="zh-TW" altLang="en-US" dirty="0" smtClean="0"/>
              <a:t>物流</a:t>
            </a:r>
            <a:endParaRPr lang="en-US" altLang="zh-TW" dirty="0" smtClean="0"/>
          </a:p>
        </p:txBody>
      </p:sp>
      <p:sp>
        <p:nvSpPr>
          <p:cNvPr id="10" name="圓角矩形 9"/>
          <p:cNvSpPr/>
          <p:nvPr/>
        </p:nvSpPr>
        <p:spPr>
          <a:xfrm>
            <a:off x="4788024" y="3429000"/>
            <a:ext cx="14401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KMS</a:t>
            </a:r>
          </a:p>
          <a:p>
            <a:pPr algn="ctr"/>
            <a:r>
              <a:rPr lang="zh-TW" altLang="en-US" dirty="0" smtClean="0"/>
              <a:t>資訊流</a:t>
            </a:r>
            <a:endParaRPr lang="en-US" altLang="zh-TW" dirty="0" smtClean="0"/>
          </a:p>
        </p:txBody>
      </p:sp>
      <p:sp>
        <p:nvSpPr>
          <p:cNvPr id="11" name="矩形 10"/>
          <p:cNvSpPr/>
          <p:nvPr/>
        </p:nvSpPr>
        <p:spPr>
          <a:xfrm>
            <a:off x="251520" y="116632"/>
            <a:ext cx="8712968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Intelligence </a:t>
            </a:r>
            <a:r>
              <a:rPr lang="zh-TW" altLang="en-US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商業智慧</a:t>
            </a:r>
            <a:endParaRPr lang="zh-TW" alt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1520" y="2636912"/>
            <a:ext cx="8712968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Warehouse </a:t>
            </a:r>
            <a:r>
              <a:rPr lang="zh-TW" alt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資料倉儲</a:t>
            </a:r>
            <a:endParaRPr lang="zh-TW" altLang="en-US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251520" y="980728"/>
            <a:ext cx="864096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29</Words>
  <Application>Microsoft Office PowerPoint</Application>
  <PresentationFormat>如螢幕大小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投影片 1</vt:lpstr>
    </vt:vector>
  </TitlesOfParts>
  <Company>chtti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chtti</dc:creator>
  <cp:lastModifiedBy>chtti</cp:lastModifiedBy>
  <cp:revision>22</cp:revision>
  <dcterms:created xsi:type="dcterms:W3CDTF">2012-02-22T05:26:42Z</dcterms:created>
  <dcterms:modified xsi:type="dcterms:W3CDTF">2012-02-22T09:02:23Z</dcterms:modified>
</cp:coreProperties>
</file>